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6" r:id="rId2"/>
    <p:sldId id="277" r:id="rId3"/>
    <p:sldId id="1012" r:id="rId4"/>
    <p:sldId id="1049" r:id="rId5"/>
    <p:sldId id="1051" r:id="rId6"/>
    <p:sldId id="1055" r:id="rId7"/>
    <p:sldId id="1048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1052" r:id="rId17"/>
    <p:sldId id="1054" r:id="rId18"/>
    <p:sldId id="1038" r:id="rId19"/>
    <p:sldId id="280" r:id="rId20"/>
    <p:sldId id="287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AC8"/>
    <a:srgbClr val="6249DF"/>
    <a:srgbClr val="4782E1"/>
    <a:srgbClr val="04CEDE"/>
    <a:srgbClr val="2AA6DE"/>
    <a:srgbClr val="2097C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5033" autoAdjust="0"/>
  </p:normalViewPr>
  <p:slideViewPr>
    <p:cSldViewPr>
      <p:cViewPr varScale="1">
        <p:scale>
          <a:sx n="82" d="100"/>
          <a:sy n="82" d="100"/>
        </p:scale>
        <p:origin x="1142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148 177 24575,'0'-2'0,"-1"-1"0,1 1 0,-1 0 0,0-1 0,0 1 0,0 0 0,0-1 0,0 1 0,0 0 0,0 0 0,-1 0 0,1 0 0,-1 0 0,-1-2 0,-30-26 0,21 20 0,-5-5 0,1-1 0,1-1 0,-22-30 0,46 73 0,-2 1 0,0-1 0,-2 1 0,3 31 0,-2-11 0,-2-1 0,-2 1 0,-2 0 0,-9 70 0,8-111 0,-1 1 0,0 0 0,0-1 0,0 1 0,-1-1 0,1 0 0,-5 7 0,7-13 0,0 1 0,-1-1 0,1 0 0,0 1 0,0-1 0,0 0 0,0 1 0,0-1 0,-1 0 0,1 1 0,0-1 0,0 0 0,-1 0 0,1 1 0,0-1 0,0 0 0,-1 0 0,1 0 0,0 1 0,-1-1 0,1 0 0,0 0 0,0 0 0,-1 0 0,1 1 0,-1-1 0,1 0 0,0 0 0,-1 0 0,1 0 0,0 0 0,-1 0 0,1 0 0,0 0 0,-1 0 0,1 0 0,0 0 0,-1 0 0,1-1 0,0 1 0,-1 0 0,-4-17 0,6-27 0,10-5 0,2 0 0,1 1 0,3 0 0,3 2 0,48-87 0,-62 121 0,2 0 0,0 1 0,0 0 0,1 1 0,0 0 0,16-15 0,-23 24 0,0-1 0,0 1 0,0 0 0,1-1 0,-1 1 0,0 0 0,0 0 0,1 0 0,-1 0 0,1 1 0,-1-1 0,0 1 0,1-1 0,-1 1 0,1 0 0,-1 0 0,5 1 0,-5 0 0,1 0 0,-1 0 0,1 0 0,-1 1 0,0-1 0,1 1 0,-1-1 0,0 1 0,0 0 0,0 0 0,0 0 0,-1 0 0,1 1 0,0-1 0,-1 0 0,0 1 0,1-1 0,-1 1 0,0-1 0,0 4 0,6 13 0,-1 0 0,-1 0 0,-1 1 0,-1 0 0,-1 0 0,0 0 0,-2 30 0,-3-8 0,-1 0 0,-16 65 0,4-48 0,16-59 0,0 0 0,0 0 0,0 0 0,0 0 0,0 0 0,0 0 0,0 0 0,0 0 0,0 0 0,0 0 0,0 0 0,1 0 0,-1 0 0,0 0 0,0 0 0,0 0 0,0 0 0,0 0 0,0 1 0,0-1 0,0 0 0,0 0 0,0 0 0,0 0 0,0 0 0,0 0 0,0 0 0,0 0 0,0 0 0,0 0 0,0 0 0,0 0 0,0 1 0,0-1 0,0 0 0,0 0 0,0 0 0,0 0 0,0 0 0,0 0 0,0 0 0,0 0 0,8-11 0,10-19 0,-3 0 0,40-76 0,-47 91 0,1 1 0,1 0 0,0 1 0,24-23 0,-32 34 0,0 1 0,0-1 0,0 0 0,0 1 0,1-1 0,-1 1 0,1 0 0,-1 0 0,1 0 0,-1 0 0,1 0 0,-1 0 0,1 1 0,0-1 0,4 1 0,-5 0 0,-1 0 0,1 1 0,0-1 0,-1 0 0,1 1 0,-1 0 0,0-1 0,1 1 0,-1 0 0,1 0 0,-1 0 0,0 0 0,0 0 0,1 0 0,-1 0 0,0 0 0,0 0 0,0 1 0,0-1 0,-1 0 0,1 1 0,0-1 0,0 1 0,-1-1 0,1 1 0,-1-1 0,1 3 0,2 11 18,0 0 0,-1 0 0,-1 0 1,0 0-1,-3 31 0,1-32-203,0 0 1,1-1 0,1 1 0,0 0 0,0-1-1,2 1 1,5 21 0,3-13-6642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24575,'-5'2'0,"0"0"0,1 1 0,-1-1 0,1 1 0,0 0 0,-1 0 0,1 0 0,1 1 0,-1-1 0,0 1 0,1 0 0,-3 4 0,4-5 0,0-1 0,0 1 0,1-1 0,-1 1 0,1 0 0,-1 0 0,1-1 0,0 1 0,1 0 0,-1 0 0,0 0 0,1 0 0,-1 0 0,1 0 0,0 0 0,0 0 0,0 1 0,1-1 0,0 3 0,0-2 0,1 1 0,0-1 0,0 0 0,0 0 0,0 1 0,1-1 0,0-1 0,-1 1 0,2 0 0,-1-1 0,4 4 0,7 5 0,1-1 0,1-1 0,-1 0 0,1-1 0,20 8 0,-12-8 0,0-1 0,1-2 0,-1 0 0,1-1 0,0-2 0,0 0 0,1-2 0,-1-1 0,41-5 0,-63 5 0,0 0 0,0-1 0,-1 0 0,1 1 0,0-1 0,0-1 0,0 1 0,4-3 0,-7 4 0,1 0 0,-1-1 0,1 1 0,-1 0 0,0-1 0,1 1 0,-1-1 0,0 1 0,0 0 0,1-1 0,-1 1 0,0-1 0,0 1 0,1-1 0,-1 1 0,0-1 0,0 1 0,0-1 0,0 1 0,0-1 0,0 1 0,0-1 0,0 1 0,0-1 0,0 1 0,0-1 0,0 1 0,0-1 0,-1 1 0,1-1 0,0 1 0,0-1 0,0 1 0,-1-1 0,1 1 0,0-1 0,-1 1 0,1 0 0,0-1 0,-1 1 0,1 0 0,0-1 0,-1 1 0,1 0 0,-1-1 0,1 1 0,-1 0 0,1 0 0,0-1 0,-1 1 0,1 0 0,-1 0 0,0 0 0,-13-5-1365,1 3-5461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24575,'-16'-1'0,"1"2"0,-1 0 0,0 1 0,0 1 0,1 0 0,0 1 0,-20 8 0,34-11 0,-1-1 0,1 1 0,0-1 0,0 1 0,0-1 0,-1 1 0,1 0 0,0 0 0,0 0 0,0 0 0,0-1 0,1 1 0,-1 1 0,0-1 0,0 0 0,-1 2 0,2-2 0,0-1 0,0 1 0,0-1 0,0 1 0,0 0 0,0-1 0,0 1 0,0-1 0,1 1 0,-1 0 0,0-1 0,0 1 0,0-1 0,1 1 0,-1 0 0,0-1 0,1 1 0,-1-1 0,0 1 0,1-1 0,-1 0 0,1 1 0,-1-1 0,1 1 0,3 2 0,0-1 0,-1 0 0,1 0 0,0 0 0,0 0 0,0-1 0,0 0 0,7 2 0,28 2 0,1-2 0,67-3 0,-20 0 0,433 44 66,-4 42-557,74 9 195,969 37 296,-1337-118 0,351 48 625,-120-9-529,-368-45-96,317 14 0,-423-21 0,1 0 0,-22 6 0,37-6-76,0 0 1,0 0-1,0 0 0,0-1 0,0 0 0,0 0 0,0 0 0,-1-1 1,1 1-1,0-1 0,0-1 0,0 1 0,1-1 0,-1 1 1,0-1-1,1-1 0,-8-3 0,-10-9-6750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2080 24575,'5'1'0,"-1"0"0,1 0 0,-1 1 0,0 0 0,0 0 0,0 0 0,4 2 0,9 5 0,-8-5 0,-1 0 0,1-1 0,0-1 0,1 1 0,-1-1 0,0-1 0,1 0 0,-1 0 0,1-1 0,-1 0 0,14-2 0,-16 1 0,0-1 0,-1 0 0,1-1 0,0 0 0,-1 0 0,1 0 0,-1 0 0,0-1 0,0 0 0,0-1 0,-1 1 0,1-1 0,-1 0 0,0-1 0,7-10 0,1-2 0,-1 0 0,-1-1 0,-1-1 0,-1 0 0,-1 0 0,11-39 0,-11 27 0,-2-1 0,-2 0 0,1-63 0,-9 17 0,-3-1 0,-34-150 0,18 132 0,-4 2 0,-4 0 0,-5 2 0,-3 2 0,-53-89 0,63 130 0,-3 2 0,-2 1 0,-2 2 0,-2 1 0,-1 2 0,-3 2 0,-1 2 0,-2 1 0,-2 3 0,-52-31 0,63 48 0,0 2 0,-1 1 0,0 1 0,-1 2 0,0 2 0,-1 2 0,0 1 0,-1 2 0,-49 0 0,80 6-120,-30-3 373,38 2-308,0-1-1,0 1 1,-1 0-1,1 0 1,0 0-1,0-1 1,0 1-1,0 0 1,0-1-1,0 1 1,0-1-1,0 1 1,0-1-1,0 0 1,1 1-1,-1-1 1,0 0-1,0 0 1,0 1-1,1-1 1,-1 0-1,0 0 1,1 0-1,-1 0 1,1 0-1,-1-2 1,1-7-6771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 24575,'4'-4'0,"-1"0"0,0 0 0,0 0 0,0 0 0,0-1 0,3-5 0,-8 10 0,0 0 0,0 1 0,0-1 0,0 1 0,0-1 0,0 1 0,0 0 0,0-1 0,0 1 0,1 0 0,-1 0 0,-2 2 0,-36 18 0,-49 18 0,45-21 0,38-16 0,1 1 0,-1-1 0,1 1 0,0 0 0,0 0 0,0 1 0,1 0 0,-1 0 0,1 0 0,0 0 0,-8 10 0,11-11 0,0-1 0,-1 1 0,1 0 0,0 0 0,1 0 0,-1 0 0,0 0 0,1 0 0,0 0 0,0 0 0,-1 0 0,2 0 0,-1 0 0,0 0 0,1 0 0,-1 0 0,1 0 0,0 0 0,0-1 0,0 1 0,0 0 0,1 0 0,-1-1 0,1 1 0,2 3 0,15 19 0,2-1 0,0 0 0,46 39 0,-20-21 0,-28-24-341,0 0 0,2-2-1,33 21 1,-32-25-6485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2347 24575,'0'0'0,"0"0"0,-1 0 0,1 0 0,-1 0 0,1 0 0,-1 0 0,1 0 0,-1 0 0,1 0 0,-1 0 0,1 0 0,0-1 0,-1 1 0,1 0 0,-1 0 0,1-1 0,0 1 0,-1 0 0,1 0 0,0-1 0,-1 1 0,1 0 0,0-1 0,-1 1 0,1-1 0,0 1 0,0 0 0,0-1 0,-1 1 0,1-1 0,0 1 0,0-1 0,2-18 0,13-18 0,-3 20 0,1 0 0,0 1 0,2 0 0,0 1 0,0 0 0,2 1 0,24-16 0,10-10 0,108-98 0,-7-6 0,193-238 0,-321 353 0,-2-1 0,-2 0 0,0-2 0,-2 0 0,-2-1 0,18-51 0,-26 60 0,-2-1 0,0 0 0,-2 1 0,-1-1 0,-1-1 0,-1 1 0,-1 0 0,-1 0 0,-2 0 0,-6-33 0,-6-3 0,-3 1 0,-46-104 0,-73-103 0,24 48 0,113 219-9,-4-7-142,1 1 0,0-1 1,1 1-1,-1-1 1,1 0-1,0 0 0,1 0 1,-1-13-1,3 4-6675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24575,'4'-1'0,"1"0"0,0-1 0,-1 1 0,1-1 0,-1 0 0,0 0 0,1-1 0,4-4 0,12-5 0,-8 7 0,0 1 0,0 0 0,0 1 0,0 0 0,0 1 0,1 1 0,18 0 0,9 2 0,45 7 0,-36-1 0,-1 3 0,0 2 0,0 2 0,-1 3 0,-1 1 0,-1 2 0,-1 3 0,-1 1 0,0 2 0,-3 2 0,76 66 0,-75-55 0,-2 2 0,-2 2 0,-1 1 0,-3 2 0,-2 2 0,-1 1 0,-3 1 0,-2 1 0,-3 1 0,22 70 0,-32-78 0,-2-1 0,-1 1 0,-3 1 0,2 51 0,-9-64 0,-1 1 0,-1-1 0,-2 0 0,-1 0 0,-1 0 0,-17 46 0,-9 11 0,-21 63 0,52-146 0,-1-1 0,0 1 0,0-1 0,0 1 0,-1-1 0,1 0 0,-1 0 0,-1 0 0,1 0 0,-1-1 0,1 1 0,-8 6 0,10-12 0,0 1 0,1 0 0,-1 0 0,0-1 0,0 1 0,1 0 0,-1-1 0,0 1 0,1 0 0,-1-1 0,1 1 0,-1-1 0,1 1 0,-1-1 0,1 1 0,-1-1 0,1 0 0,-1 1 0,1-1 0,0 0 0,-1 1 0,1-1 0,0 0 0,-1 1 0,1-1 0,0-1 0,-10-22 0,10 24 0,-61-160 0,61 159 0,0 1 0,0 0 0,0-1 0,0 1 0,0 0 0,0 0 0,-1-1 0,1 1 0,0 0 0,0 0 0,0-1 0,0 1 0,-1 0 0,1 0 0,0-1 0,0 1 0,0 0 0,-1 0 0,1 0 0,0-1 0,0 1 0,-1 0 0,1 0 0,0 0 0,0 0 0,-1 0 0,1 0 0,0 0 0,-1 0 0,1 0 0,0-1 0,0 1 0,-1 0 0,1 0 0,0 0 0,-1 1 0,1-1 0,-9 10 0,-4 21 0,11-28 0,-4 17 0,0 0 0,1 0 0,1 1 0,1 0 0,1 0 0,1-1 0,0 1 0,4 26 0,-3-43 0,1 1 0,-1 0 0,1-1 0,0 1 0,1 0 0,-1-1 0,1 1 0,0-1 0,0 0 0,0 1 0,1-1 0,-1 0 0,1-1 0,0 1 0,0 0 0,0-1 0,7 6 0,-5-6 0,1 0 0,-1 0 0,1 0 0,0-1 0,0 1 0,0-1 0,0-1 0,0 1 0,1-1 0,-1 0 0,11-1 0,6 0 0,0-2 0,0-1 0,-1-1 0,1-1 0,-1-1 0,22-8 0,-44 13-3,1 1 0,0-1 1,0 1-1,-1 0 0,1-1 0,0 1 0,-1 0 0,1 0 0,0 0 1,0-1-1,0 1 0,-1 0 0,1 0 0,0 0 0,0 0 0,0 0 0,-1 0 1,1 1-1,0-1 0,0 0 0,-1 0 0,1 1 0,0-1 0,0 0 0,-1 1 1,1-1-1,1 1 0,-2 0 14,0 0 0,0 0 0,0 0 0,1 0 0,-1 0 1,0 0-1,0 0 0,0 0 0,0 0 0,-1 0 0,1 0 0,0 0 0,0 0 1,-1 0-1,1 0 0,0 0 0,-1 1 0,-24 41-1496,12-25-5341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24575,'0'2'0,"1"0"0,0 0 0,0 0 0,-1 0 0,1 0 0,0-1 0,1 1 0,-1 0 0,0 0 0,0-1 0,1 1 0,-1-1 0,4 3 0,25 20 0,-26-21 0,27 20 0,-1 1 0,-1 1 0,-1 2 0,-1 1 0,-1 1 0,31 46 0,-41-49 0,-2 2 0,0-1 0,-2 2 0,-1 0 0,-2 0 0,-1 1 0,8 51 0,-8-2 0,-3 140 0,-7-151 0,-18 117 0,13-149 0,-2 0 0,-1-1 0,-2 0 0,-30 62 0,18-44 0,3 1 0,-25 98 0,18-54 0,-1 29 0,5-19 0,19-90-195,1 0 0,0 0 0,1 0 0,2 1 0,0-1 0,1 24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17 103 24575,'-1'-1'0,"0"-1"0,-1 1 0,1 0 0,0-1 0,-1 1 0,1-1 0,0 0 0,0 1 0,0-1 0,0 0 0,1 1 0,-1-1 0,0 0 0,1 0 0,-1 0 0,1 0 0,0 0 0,-1 0 0,1 0 0,0 1 0,0-1 0,0 0 0,1 0 0,-1 0 0,0 0 0,1 0 0,-1 0 0,1 0 0,0 0 0,-1 1 0,1-1 0,0 0 0,0 1 0,0-1 0,1 0 0,-1 1 0,0-1 0,0 1 0,3-2 0,0 0 0,0-1 0,0 1 0,1 0 0,-1 0 0,1 0 0,0 1 0,0 0 0,0 0 0,0 0 0,0 1 0,0-1 0,0 1 0,8 0 0,11 1 0,0 1 0,-1 1 0,1 2 0,-1 0 0,1 1 0,-2 2 0,1 0 0,26 13 0,-7-1 0,-1 3 0,-1 1 0,47 36 0,-51-32 0,0 1 0,-2 2 0,-1 2 0,-1 0 0,-2 2 0,-2 2 0,-1 0 0,-2 2 0,36 70 0,26 108 0,-57-134 0,80 152 0,-19-96 0,-35-57 0,-41-55 0,-1 0 0,14 38 0,-13-28 0,-15-35-48,12 20 222,-12-20-224,0 0 1,1-1-1,-1 1 0,0-1 1,1 1-1,-1 0 0,1-1 1,-1 1-1,1-1 0,-1 1 0,1-1 1,0 0-1,-1 1 0,1-1 1,-1 1-1,1-1 0,0 0 0,-1 0 1,1 1-1,0-1 0,-1 0 1,1 0-1,0 0 0,0 0 1,-1 0-1,1 0 0,0 0 0,-1 0 1,2 0-1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95 24575,'0'0'0,"-1"1"0,1-1 0,0 0 0,-1 0 0,1 0 0,0 0 0,-1 0 0,1 0 0,0 0 0,-1 0 0,1 0 0,0 0 0,-1 0 0,1 0 0,-1 0 0,1-1 0,0 1 0,0 0 0,-1 0 0,1 0 0,0 0 0,-1-1 0,1 1 0,0 0 0,0 0 0,-1 0 0,1-1 0,0 1 0,0 0 0,-1-1 0,1 1 0,0 0 0,0 0 0,0-1 0,0 1 0,-1 0 0,1-1 0,0 1 0,0 0 0,0-1 0,0 1 0,0 0 0,0-1 0,0 1 0,0 0 0,0-1 0,0 1 0,0-1 0,0 1 0,0 0 0,0-1 0,0 1 0,1 0 0,-1 0 0,0-1 0,0 1 0,0 0 0,0-1 0,1 1 0,-1-1 0,17-16 0,-4 12 0,0 1 0,-1 0 0,2 1 0,-1 0 0,0 1 0,1 1 0,18-1 0,17-2 0,197-13 0,-143 12 0,-92 4-341,0 0 0,0 0-1,15-5 1,-12 1-6485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182 259 24575,'1'-26'0,"8"-42"0,-6 51 0,0-1 0,-1 0 0,-1 0 0,-3-33 0,3 49 0,-1 0 0,-1 0 0,1 0 0,0 1 0,0-1 0,-1 0 0,1 0 0,-1 1 0,1-1 0,-1 0 0,0 1 0,0-1 0,1 1 0,-1-1 0,0 1 0,-1-1 0,1 1 0,0 0 0,0-1 0,-1 1 0,1 0 0,0 0 0,-1 0 0,1 0 0,-1 0 0,1 0 0,-1 1 0,-3-2 0,2 2 0,1 0 0,-1 1 0,1-1 0,0 0 0,-1 1 0,1 0 0,-1 0 0,1 0 0,0 0 0,0 0 0,-1 0 0,1 0 0,0 1 0,0-1 0,0 1 0,0 0 0,1 0 0,-1-1 0,-2 4 0,-11 14 0,0 0 0,1 1 0,1 0 0,1 1 0,1 0 0,1 1 0,1 0 0,1 0 0,-7 27 0,15-45 0,-1 0 0,0 0 0,1 0 0,0 1 0,0-1 0,0 0 0,1 0 0,-1 0 0,1 1 0,2 5 0,-2-9 0,-1 1 0,1-1 0,-1 0 0,1 0 0,0 0 0,0 0 0,0 0 0,-1 0 0,1 0 0,0-1 0,0 1 0,0 0 0,0 0 0,1-1 0,-1 1 0,0-1 0,0 1 0,0-1 0,0 1 0,1-1 0,-1 0 0,0 1 0,0-1 0,0 0 0,1 0 0,-1 0 0,0 0 0,1 0 0,-1 0 0,0-1 0,0 1 0,1 0 0,-1 0 0,0-1 0,0 1 0,0-1 0,0 1 0,0-1 0,2-1 0,5-2 0,-1 0 0,1-1 0,-1 0 0,0-1 0,0 0 0,-1 0 0,0 0 0,0 0 0,0-1 0,-1 0 0,0-1 0,7-12 0,-3 3 0,-1 0 0,-1 0 0,0-1 0,7-34 0,-14 52 0,0 0 0,0 0 0,0 1 0,0-1 0,0 0 0,0 0 0,0 0 0,0 0 0,0 0 0,1 0 0,-1 0 0,0 0 0,0 0 0,0 0 0,0 0 0,0 0 0,0 0 0,0 0 0,0 0 0,0 0 0,0 0 0,0 1 0,0-1 0,0 0 0,1 0 0,-1 0 0,0 0 0,0 0 0,0 0 0,0 0 0,0 0 0,0 0 0,0 0 0,0 0 0,0 0 0,0 0 0,0-1 0,1 1 0,-1 0 0,0 0 0,0 0 0,0 0 0,0 0 0,0 0 0,0 0 0,0 0 0,0 0 0,0 0 0,0 0 0,0 0 0,0 0 0,0 0 0,0 0 0,0 0 0,1-1 0,3 16 0,4 20 0,15 154 0,-5-53 0,1 219 0,-20-340 0,0 1 0,-6 27 0,7-39 0,-1-1 0,0 1 0,0-1 0,-1 1 0,1-1 0,-1 1 0,1-1 0,-1 0 0,0 0 0,0 0 0,-1 0 0,1 0 0,-1 0 0,1-1 0,-1 1 0,0-1 0,-4 3 0,6-4 0,-1-1 0,0 1 0,1-1 0,-1 0 0,0 0 0,1 1 0,-1-1 0,0 0 0,0 0 0,1 0 0,-1-1 0,0 1 0,1 0 0,-1-1 0,0 1 0,1-1 0,-1 1 0,1-1 0,-1 0 0,0 0 0,1 0 0,0 0 0,-1 0 0,1 0 0,0 0 0,-1 0 0,1 0 0,0-1 0,0 1 0,-1-3 0,-5-4 0,1-1 0,1 0 0,-8-16 0,1-2 0,2-1 0,2-1 0,0 0 0,2 0 0,1 0 0,1 0 0,2-1 0,1 0 0,1 1 0,1-1 0,2 0 0,1 1 0,2 0 0,0 0 0,16-42 0,-6 34-682,39-64-1,-46 86-6143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24575,'0'-1'0,"1"0"0,-1 0 0,1-1 0,0 1 0,-1 0 0,1 0 0,0 0 0,0 0 0,0 0 0,0 0 0,0 0 0,0 0 0,0 0 0,0 0 0,1 1 0,-1-1 0,0 0 0,0 1 0,1-1 0,-1 1 0,0-1 0,1 1 0,-1 0 0,0 0 0,1-1 0,-1 1 0,2 0 0,41-3 0,-28 5 0,1 1 0,0 0 0,-1 1 0,1 1 0,-1 0 0,-1 2 0,1-1 0,-1 2 0,0 0 0,14 11 0,-26-17 4,1 0 0,-1 0-1,0 1 1,0-1 0,-1 1 0,1 0-1,0 0 1,-1 0 0,0 0 0,0 0-1,1 0 1,-2 1 0,1-1 0,0 1-1,-1 0 1,0-1 0,0 1 0,0 0-1,0-1 1,0 1 0,-1 0 0,0 0-1,0 0 1,0 0 0,0 0 0,0 0-1,-1-1 1,0 1 0,0 0 0,0 0-1,-2 4 1,0-1-97,-1 0 0,1-1 1,-1 1-1,-1-1 0,1 0 0,-1 0 0,0 0 0,-1-1 1,1 0-1,-1 0 0,0 0 0,0-1 0,-1 0 1,1 0-1,-9 3 0,-8 2-6733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24575,'0'3'0,"0"-1"0,1 1 0,-1-1 0,0 1 0,1 0 0,0-1 0,0 1 0,0-1 0,0 1 0,0-1 0,0 0 0,0 0 0,1 1 0,-1-1 0,1 0 0,3 3 0,0-1 0,-1 0 0,1-1 0,-1 0 0,1 0 0,0 0 0,1 0 0,7 2 0,7 1 0,2 0 0,-1-2 0,25 3 0,-42-6 0,59 6 0,1-2 0,0-3 0,0-3 0,0-2 0,73-15 0,-104 10-1365,-10-1-5461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24575,'-1'-4'0,"1"1"0,0-1 0,1 0 0,-1 0 0,1 0 0,-1 0 0,1 0 0,0 0 0,0 0 0,1 1 0,-1-1 0,1 1 0,0-1 0,0 1 0,0-1 0,0 1 0,1 0 0,-1 0 0,1 0 0,0 0 0,0 1 0,0-1 0,0 1 0,0 0 0,1 0 0,-1 0 0,1 0 0,-1 0 0,1 1 0,0-1 0,-1 1 0,7-1 0,-5 1 0,1 0 0,-1 0 0,0 0 0,1 0 0,-1 1 0,1 0 0,-1 0 0,1 1 0,-1-1 0,1 1 0,-1 1 0,0-1 0,1 1 0,-1 0 0,7 3 0,-6-2 0,-1 1 0,1 0 0,-1 0 0,0 1 0,0 0 0,0-1 0,-1 2 0,0-1 0,0 0 0,0 1 0,0 0 0,3 8 0,3 8 0,-1 1 0,-1 1 0,-1 0 0,-1 0 0,-1 0 0,4 49 0,-8-34 0,-1-1 0,-2 0 0,-12 69 0,9-80-1365,1-4-5461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48 24575,'-7'0'0,"0"-1"0,0 0 0,0 0 0,0-1 0,1 0 0,-1 0 0,0 0 0,1-1 0,0 0 0,-1 0 0,1-1 0,0 1 0,-9-9 0,15 12 0,0 0 0,0 0 0,0 0 0,0 0 0,0 0 0,-1 0 0,1-1 0,0 1 0,0 0 0,0 0 0,0 0 0,0 0 0,0 0 0,0-1 0,0 1 0,-1 0 0,1 0 0,0 0 0,0 0 0,0-1 0,0 1 0,0 0 0,0 0 0,0 0 0,0 0 0,0-1 0,0 1 0,0 0 0,0 0 0,0 0 0,0 0 0,0-1 0,1 1 0,-1 0 0,0 0 0,0 0 0,0 0 0,0-1 0,0 1 0,0 0 0,0 0 0,0 0 0,1 0 0,8-3 0,14 4 0,174 29-12,-86-12-664,176 9-1,-252-27-6149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 24575,'-5'-6'0,"-7"-7"0,12 12 0,0 1 0,-1 0 0,1 0 0,0 0 0,0 0 0,0 0 0,-1 0 0,1 0 0,0 0 0,0 0 0,0 0 0,-1 0 0,1 0 0,0 0 0,0 0 0,-1 0 0,1 0 0,0 0 0,0 0 0,0 0 0,-1 0 0,1 0 0,0 0 0,0 0 0,0 0 0,-1 0 0,1 0 0,0 1 0,0-1 0,0 0 0,-1 0 0,1 0 0,0 0 0,0 0 0,0 1 0,0-1 0,0 0 0,0 0 0,-1 0 0,1 1 0,0-1 0,0 0 0,0 0 0,0 0 0,0 1 0,0-1 0,0 0 0,0 0 0,0 1 0,0-1 0,0 0 0,0 0 0,0 0 0,0 1 0,0-1 0,0 0 0,0 0 0,0 0 0,0 1 0,0-1 0,1 0 0,-1 0 0,0 0 0,0 1 0,1 8 0,0-1 0,0 1 0,1-1 0,0 1 0,1-1 0,3 8 0,5 17 0,0 9-116,1 0 241,12 85 0,-23-116-240,0 1-1,0 0 1,-2 0 0,1-1-1,-1 1 1,-1 0 0,0-1 0,-1 1-1,0-1 1,-1 0 0,0 0-1,-7 12 1,2-7-6711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24575,'-17'0'0,"25"0"0,29 1 0,166 22 0,-112-10 0,145 1 0,-204-17-1365,-8-2-5461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 24575,'-7'-1'0,"0"-1"0,-1 0 0,1 0 0,0 0 0,0-1 0,0 0 0,1 0 0,-1-1 0,-9-7 0,21 17 0,0 1 0,0-1 0,-1 1 0,0 0 0,0 0 0,0 0 0,-1 0 0,0 1 0,-1-1 0,3 12 0,21 97 0,-25-108 0,2 5-170,0 0-1,-2 1 0,1-1 1,-1 1-1,-1-1 0,-1 0 1,-3 24-1,-2-21-6655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2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24575,'-5'0'0,"4"0"0,6 0 0,6 0 0,10 0 0,7 0 0,6 0 0,7 4 0,10 3 0,4-2 0,2 4 0,1 1 0,3-3 0,-1 3 0,0 0 0,-7-3 0,-8-2 0,-11-1-8191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24575,'-5'0'0,"-1"-5"0,-4-1 0,4 5 0,8 7 0,3 7 0,5 5 0,1 5 0,3 2 0,0 2 0,-4 0 0,-3 0 0,-2 5 0,-7 0 0,-7 0 0,-7-5 0,-1-8-8191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24575,'0'4'0,"0"6"0,5 2 0,5 2 0,6 4 0,9-1 0,9 0 0,8-2 0,9 1 0,5-3 0,7-3 0,5-3 0,0-4 0,-2-1 0,-4-6 0,-4-2 0,-3-5 0,-10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24575,'-7'0'0,"4"0"0,7 5 0,0 2 0,60 75 0,-42-57 0,37 57 0,-44-55 0,20 47 0,-31-65 0,-1 1 0,0 0 0,0 0 0,-1 0 0,0 0 0,-1 1 0,0-1 0,-1 18 0,-5-17 0,-2-17 0,-5-20 0,6 1 0,1 1 0,1-1 0,1 0 0,1 0 0,1 0 0,4-37 0,-1 43 0,1 0 0,1 0 0,1 1 0,0 0 0,2-1 0,0 2 0,0-1 0,2 1 0,12-18 0,0 8-1365,-1 8-5461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24575,'-2'-1'0,"1"1"0,0 0 0,0 0 0,0 0 0,-1 0 0,1 0 0,0 0 0,0 1 0,0-1 0,-1 0 0,1 1 0,0-1 0,0 1 0,0-1 0,0 1 0,0-1 0,0 1 0,0 0 0,0-1 0,0 1 0,0 0 0,0 0 0,0 0 0,1 0 0,-1 0 0,0 0 0,0 0 0,0 2 0,1-1 0,-1 1 0,1-1 0,0 1 0,0-1 0,0 1 0,0-1 0,0 1 0,1-1 0,-1 1 0,1-1 0,0 1 0,2 4 0,3 7 0,1 0 0,1-1 0,13 18 0,-19-29 0,-1 0 0,1 0 0,-1 1 0,0-1 0,1 0 0,-1 0 0,0 1 0,0-1 0,-1 0 0,1 1 0,0-1 0,-1 1 0,1-1 0,-1 1 0,0-1 0,0 1 0,0-1 0,0 1 0,-1-1 0,1 1 0,0-1 0,-1 1 0,-1 3 0,0-3 0,0 0 0,0 0 0,0-1 0,0 1 0,-1-1 0,1 1 0,-1-1 0,0 0 0,0 0 0,1 0 0,-1 0 0,-1 0 0,1-1 0,0 1 0,0-1 0,-7 2 0,-57 12-1365,32-7-5461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95 117 24575,'-1'-17'0,"0"0"0,-1 1 0,-1-1 0,-10-31 0,13 48 0,0 0 0,0 0 0,0 0 0,0 0 0,0 0 0,-1 0 0,1 0 0,0 0 0,0 0 0,0 0 0,0 0 0,0 0 0,0 0 0,0 0 0,0 0 0,0 0 0,0 0 0,0 0 0,0 0 0,-1 0 0,1 0 0,0 0 0,0 0 0,0 0 0,0 0 0,0 0 0,0 0 0,0 0 0,0 0 0,0 0 0,0 0 0,0 0 0,0 0 0,-1 0 0,1 0 0,0 0 0,0 0 0,0 0 0,0 0 0,0 0 0,0 0 0,0-1 0,0 1 0,0 0 0,0 0 0,0 0 0,0 0 0,0 0 0,0 0 0,0 0 0,0 0 0,0 0 0,0 0 0,0 0 0,0 0 0,0-1 0,0 1 0,0 0 0,0 0 0,-2 11 0,0 16 0,2 9 0,-23 463 0,-21-176 0,44-321 0,0 1 0,0-1 0,0 1 0,0-1 0,0 1 0,0-1 0,0 1 0,1-1 0,-1 0 0,1 1 0,2 4 0,-3-6 0,1 0 0,0 0 0,0 0 0,-1 0 0,1 0 0,0-1 0,0 1 0,0 0 0,0 0 0,0-1 0,0 1 0,0 0 0,0-1 0,0 1 0,1-1 0,-1 1 0,2 0 0,2-1 0,1 0 0,-1 0 0,0 0 0,0 0 0,1-1 0,-1 0 0,0 0 0,0-1 0,9-2 0,38-15 0,-9 3 0,1 1 0,0 2 0,1 2 0,91-9 0,-78 14-1365,-39 1-5461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 24575,'6'-20'0,"-5"19"0,0 0 0,0 0 0,-1-1 0,1 1 0,0 0 0,-1-1 0,0 1 0,1 0 0,-1-1 0,0 1 0,1-1 0,-1 1 0,0 0 0,0-1 0,0 1 0,-1-1 0,1 1 0,0-1 0,0 1 0,-1 0 0,1-1 0,-1-1 0,0 3 0,0 0 0,1 0 0,-1 0 0,1 0 0,-1 0 0,1 0 0,-1 0 0,1 0 0,-1 0 0,0 1 0,1-1 0,-1 0 0,1 0 0,-1 0 0,1 1 0,-1-1 0,1 0 0,0 1 0,-1-1 0,1 0 0,-1 1 0,1-1 0,0 1 0,-1-1 0,1 1 0,0-1 0,-1 1 0,1-1 0,0 1 0,-1 0 0,-11 17 0,-3 17 0,0 0 0,3 1 0,1 0 0,1 1 0,-5 49 0,13-79 0,1-1 0,1 1 0,-1 0 0,1-1 0,0 1 0,1 0 0,0 0 0,0-1 0,0 1 0,3 8 0,-2-12 0,-1 0 0,0 0 0,1-1 0,0 1 0,0-1 0,0 1 0,0-1 0,0 0 0,0 0 0,0 0 0,1 0 0,-1 0 0,1 0 0,-1-1 0,1 1 0,0-1 0,0 0 0,0 1 0,0-1 0,0-1 0,0 1 0,0 0 0,0-1 0,6 1 0,-2-1 0,1 0 0,0-1 0,0 0 0,0 0 0,0-1 0,0 0 0,-1 0 0,1-1 0,-1 0 0,0 0 0,0-1 0,0 0 0,0 0 0,0 0 0,-1-1 0,0 0 0,0 0 0,0-1 0,-1 0 0,0 0 0,7-10 0,-6 8 0,0-1 0,0 0 0,-1-1 0,-1 1 0,1-1 0,-1 0 0,-1 0 0,0 0 0,0 0 0,-1-1 0,-1 1 0,0-1 0,0 0 0,-1 1 0,-1-18 0,-1 19 0,0 1 0,0 0 0,-1 0 0,0 0 0,-1 1 0,0-1 0,0 1 0,0 0 0,-1 0 0,0 0 0,0 0 0,-1 1 0,0 0 0,0 0 0,0 1 0,-1 0 0,0 0 0,0 0 0,0 1 0,-1 0 0,1 0 0,-1 1 0,0 0 0,0 0 0,0 1 0,0 0 0,-15-1 0,20 2-91,0 1 0,1 0 0,-1 0 0,0 0 0,0 1 0,0-1 0,1 0 0,-1 1 0,0 0 0,1 0 0,-1 0 0,0 0 0,1 0 0,-4 3 0,-7 7-6735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153 134 24575,'-4'-1'0,"1"0"0,-1-1 0,0 1 0,1-1 0,-1 0 0,1 0 0,0 0 0,-1-1 0,1 1 0,-4-5 0,-5-3 0,10 8 0,-1 1 0,1-1 0,-1 0 0,1 1 0,-1-1 0,0 1 0,0 0 0,0 0 0,1 0 0,-1 0 0,0 1 0,0-1 0,0 1 0,0-1 0,0 1 0,0 0 0,0 0 0,-3 1 0,3 0 0,1 0 0,-1 0 0,1 1 0,0-1 0,0 1 0,0-1 0,0 1 0,0 0 0,0-1 0,0 1 0,1 0 0,-1 0 0,1 0 0,-1 1 0,1-1 0,0 0 0,0 1 0,0-1 0,0 0 0,0 1 0,0-1 0,0 4 0,0 3 0,-1 0 0,1 1 0,0-1 0,1 0 0,0 1 0,1-1 0,0 0 0,0 1 0,1-1 0,1 0 0,4 14 0,-1-8 0,0 0 0,1-1 0,0 1 0,2-1 0,18 24 0,-22-32 0,0-1 0,0 0 0,1 0 0,0 0 0,0-1 0,0 0 0,0 0 0,0-1 0,1 0 0,0 0 0,0 0 0,0-1 0,7 2 0,-3-2 0,-1-1 0,1 1 0,-1-2 0,1 0 0,0 0 0,-1-1 0,1 0 0,18-5 0,-19 4 0,0-1 0,-1-1 0,1 0 0,-1 0 0,0-1 0,0 0 0,0 0 0,-1-1 0,9-8 0,-12 9 0,0 0 0,0 0 0,-1 0 0,1-1 0,-1 0 0,-1 1 0,1-2 0,-1 1 0,0 0 0,0-1 0,-1 1 0,0-1 0,2-12 0,-2 11-5,-2-1-1,1 1 0,-1 0 0,0-1 1,-1 1-1,0-1 0,-1 1 0,1 0 1,-1 0-1,-1-1 0,0 2 0,0-1 1,-5-9-1,2 7 26,-1 0 0,1 1 0,-1 1 0,-1-1 0,0 1 0,0 0 0,0 1 0,-1 0 0,-12-8 0,8 7-119,-1 1 0,1 0 0,-2 0 0,1 1 0,-1 1 0,0 1 0,0 0 0,0 1 0,0 1 0,-1 0 0,1 1 0,-1 0 0,1 1 0,-26 4 0,13 3-6727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53 213 24575,'1'11'0,"0"-1"0,1 0 0,1 0 0,0 0 0,6 15 0,3 10 0,46 215 0,-50-200 0,-3 1 0,-2 0 0,-3 52 0,0-100 0,0 1 0,-1-1 0,0 1 0,1-1 0,-1 0 0,0 0 0,-1 1 0,1-1 0,-3 5 0,4-8 0,-1 1 0,1-1 0,0 1 0,-1-1 0,1 1 0,-1-1 0,1 0 0,-1 1 0,1-1 0,-1 1 0,1-1 0,-1 0 0,0 0 0,1 1 0,-1-1 0,1 0 0,-1 0 0,0 0 0,1 1 0,-1-1 0,0 0 0,-1 0 0,1-1 0,0 1 0,0 0 0,0-1 0,0 1 0,0-1 0,0 1 0,0-1 0,0 0 0,0 1 0,0-1 0,0 0 0,1 0 0,-1 0 0,0 1 0,-1-3 0,-4-5 0,0-2 0,0 1 0,1 0 0,0-1 0,1 0 0,-5-15 0,-16-71 0,16 57 0,-4-16 0,2-1 0,3 0 0,2-1 0,2 0 0,7-95 0,-1 139 0,0-1 0,0 1 0,1 0 0,1 0 0,0 0 0,1 0 0,0 1 0,1 0 0,0 0 0,10-12 0,-13 19 0,1 0 0,0 0 0,1 1 0,0 0 0,-1-1 0,1 2 0,0-1 0,1 0 0,-1 1 0,1 0 0,-1 0 0,1 1 0,0 0 0,0 0 0,0 0 0,0 1 0,0-1 0,1 2 0,-1-1 0,0 1 0,1 0 0,-1 0 0,10 1 0,-7 1 0,0 0 0,0 0 0,0 1 0,0 0 0,-1 1 0,1 0 0,-1 0 0,0 0 0,0 1 0,0 1 0,-1-1 0,0 1 0,0 0 0,0 1 0,8 11 0,-12-14 0,0 0 0,0 0 0,-1 0 0,1 0 0,-1 1 0,0-1 0,0 1 0,-1-1 0,1 1 0,-1 0 0,0 0 0,-1 0 0,1 0 0,-1-1 0,0 1 0,0 0 0,0 0 0,-1 0 0,1 0 0,-1 0 0,0 0 0,-1-1 0,1 1 0,-1 0 0,0-1 0,0 1 0,-1-1 0,1 0 0,-1 0 0,-4 5 0,0-1 14,0-1-1,-1 0 0,1 0 0,-1-1 1,-1 0-1,1 0 0,-1-1 1,-13 6-1,-8 2-756,-39 10 1,36-14-6084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 24575,'-31'-25'0,"30"24"0,0 1 0,0-1 0,0 0 0,-1 0 0,1 1 0,0-1 0,0 0 0,-1 1 0,1-1 0,0 1 0,-1 0 0,1-1 0,0 1 0,-1 0 0,1 0 0,-1 0 0,1 0 0,0 0 0,-1 0 0,1 1 0,0-1 0,-1 0 0,-1 1 0,2 0 0,1 0 0,-1-1 0,1 1 0,-1 0 0,1-1 0,-1 1 0,1 0 0,0 0 0,0 0 0,-1-1 0,1 1 0,0 0 0,0 0 0,0 0 0,0 0 0,0-1 0,0 1 0,0 0 0,0 0 0,0 0 0,0 0 0,1 1 0,6 20 0,-6-17 0,13 32 0,-2 2 0,-1-1 0,-3 1 0,6 49 0,-13 84 0,0-2 0,-1-167 0,1 0 0,-1-1 0,1 1 0,0-1 0,0 1 0,0-1 0,0 1 0,0-1 0,0 0 0,0 0 0,1 1 0,-1-1 0,1 0 0,0 0 0,0 0 0,-1-1 0,1 1 0,1 0 0,-1-1 0,0 1 0,0-1 0,0 0 0,1 1 0,-1-1 0,1 0 0,-1-1 0,1 1 0,-1 0 0,1-1 0,-1 1 0,4-1 0,11 2 0,-1-1 0,1-1 0,31-4 0,-27 3 0,84-11-1365,-53 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61 24575,'-1'-4'0,"-1"0"0,0 0 0,0 0 0,0 0 0,-1 1 0,1-1 0,-1 0 0,0 1 0,0 0 0,0 0 0,-1 0 0,1 0 0,-1 0 0,1 0 0,-1 1 0,-8-4 0,10 6 0,0 0 0,0 0 0,0 0 0,-1 0 0,1 0 0,0 0 0,0 1 0,0-1 0,0 1 0,0-1 0,0 1 0,0 0 0,0 0 0,0 0 0,0 0 0,0 0 0,0 0 0,1 1 0,-1-1 0,1 1 0,-1-1 0,1 1 0,-1 0 0,1-1 0,0 1 0,0 0 0,-1 0 0,2 0 0,-1 0 0,0 0 0,-1 2 0,0 3 0,-1-1 0,1 1 0,0 0 0,0 0 0,1 0 0,0 0 0,0 0 0,1 11 0,1-11 0,0 0 0,0 0 0,1 1 0,0-1 0,1 0 0,-1-1 0,1 1 0,0 0 0,1-1 0,0 0 0,0 1 0,0-2 0,1 1 0,0 0 0,0-1 0,0 0 0,1 0 0,-1-1 0,9 6 0,-5-5 0,0 0 0,0 0 0,0-1 0,1-1 0,-1 1 0,1-2 0,0 1 0,0-1 0,0-1 0,0 0 0,0 0 0,0-1 0,15-1 0,-21 0 0,1 0 0,-1 0 0,0 0 0,0-1 0,0 0 0,-1 1 0,1-1 0,0-1 0,-1 1 0,1-1 0,-1 1 0,0-1 0,1 0 0,-1 0 0,-1 0 0,1-1 0,0 1 0,-1-1 0,0 1 0,0-1 0,0 0 0,0 0 0,-1 0 0,1 0 0,-1 0 0,0 0 0,0 0 0,0 0 0,0-7 0,0 4 0,-1 0 0,1 0 0,-1 0 0,0 0 0,-1 0 0,0 0 0,0 1 0,0-1 0,-1 0 0,0 0 0,0 1 0,-1-1 0,0 1 0,0-1 0,0 1 0,-1 0 0,-6-8 0,7 11-136,0 0-1,0 1 1,0-1-1,-1 1 1,1-1-1,-1 1 1,0 0-1,1 0 0,-6-1 1,-7 0-6690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 24575,'-1'0'0,"1"0"0,-1 0 0,0 1 0,0-1 0,0 0 0,1 1 0,-1-1 0,0 1 0,0-1 0,1 1 0,-1-1 0,0 1 0,1-1 0,-1 1 0,0 0 0,1-1 0,-1 1 0,1 0 0,-1 0 0,1-1 0,0 1 0,-1 0 0,1 0 0,0 0 0,-1-1 0,1 1 0,0 0 0,0 0 0,0 0 0,0 0 0,0 0 0,0 0 0,0-1 0,0 1 0,0 1 0,4 35 0,-4-36 0,5 20 0,1 0 0,0 0 0,2-1 0,0 0 0,21 35 0,68 90 0,-67-103 0,-26-36 0,1 0 0,-1 0 0,1-1 0,1 0 0,-1 0 0,1 0 0,0 0 0,0-1 0,12 7 0,-16-10 0,0-1 0,0 1 0,0 0 0,0-1 0,1 1 0,-1-1 0,0 1 0,0-1 0,0 0 0,0 0 0,0 0 0,1 0 0,-1-1 0,0 1 0,0 0 0,0-1 0,0 0 0,0 1 0,0-1 0,0 0 0,0 0 0,0 0 0,0 0 0,-1 0 0,1-1 0,0 1 0,-1-1 0,1 1 0,-1-1 0,1 1 0,-1-1 0,0 0 0,1 0 0,-1 1 0,0-1 0,0 0 0,0-3 0,5-7 0,-1-1 0,-1 0 0,0 0 0,-1 0 0,-1-1 0,3-26 0,-6-84 0,0 111 0,0 0 0,-1 0 0,0-1 0,-1 1 0,0 1 0,-1-1 0,-1 0 0,0 1 0,-1 0 0,-8-14 0,10 20 0,-1 1 0,1-1 0,-1 1 0,1 0 0,-2 0 0,1 1 0,0-1 0,-1 1 0,0 0 0,0 1 0,0-1 0,0 1 0,-1 0 0,1 1 0,-1 0 0,0 0 0,0 0 0,0 1 0,0 0 0,-13 0 0,13 1 0,1 0 0,-1 1 0,1 0 0,-1 0 0,1 1 0,0 0 0,-1 0 0,1 1 0,0-1 0,0 1 0,1 0 0,-1 1 0,1-1 0,0 1 0,-1 1 0,-7 8 0,11-11 0,0 0 0,0 1 0,0-1 0,0 1 0,1 0 0,-1 0 0,1 0 0,0 0 0,-1 0 0,1 0 0,1 0 0,-1 0 0,0 0 0,1 0 0,0 0 0,-1 0 0,1 1 0,1-1 0,-1 0 0,0 0 0,1 0 0,-1 0 0,1 0 0,0 0 0,0 0 0,0 0 0,1 0 0,-1 0 0,1 0 0,0 0 0,-1-1 0,1 1 0,0-1 0,0 1 0,1-1 0,2 2 0,-2 0-151,1-1-1,1 0 0,-1 0 0,0 0 1,1 0-1,-1-1 0,1 0 1,5 2-1,12 3-6674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26 24575,'-1'2'0,"0"0"0,0 0 0,-1 0 0,1 0 0,-1 0 0,1 0 0,-1 0 0,0-1 0,1 1 0,-1-1 0,0 1 0,0-1 0,-4 2 0,-9 10 0,8-4 0,0 1 0,0 0 0,1 1 0,0 0 0,1 0 0,0 0 0,1 0 0,0 1 0,1 0 0,0 0 0,1 0 0,1 0 0,-1 20 0,2 4 0,1 0 0,2 0 0,10 46 0,28 74 0,-7-32 0,-33-118 0,6 29 0,-7-34 0,0 1 0,0-1 0,0 0 0,0 1 0,0-1 0,0 0 0,-1 1 0,1-1 0,0 1 0,-1-1 0,1 0 0,0 0 0,-1 1 0,0-1 0,1 0 0,-1 0 0,0 1 0,0-1 0,1 0 0,-3 1 0,2-1 0,1-1 0,-1 0 0,0 0 0,0 0 0,0 1 0,1-1 0,-1 0 0,0 0 0,0 0 0,1 0 0,-1 0 0,0 0 0,0-1 0,0 1 0,1 0 0,-1 0 0,0-1 0,0 1 0,1 0 0,-1-1 0,0 1 0,1 0 0,-1-1 0,0 1 0,1-1 0,-1 1 0,1-1 0,-1 0 0,1 1 0,-1-2 0,-19-22 0,17 20 0,-25-40 0,1-1 0,2-1 0,3-1 0,1-1 0,2-1 0,-12-53 0,24 73 0,1 0 0,1 0 0,0-35 0,4 50 0,1 0 0,1 0 0,0 0 0,1 0 0,1 0 0,0 1 0,0-1 0,11-23 0,-12 33 0,0 0 0,0 0 0,1 0 0,0 0 0,-1 0 0,1 0 0,1 1 0,-1 0 0,0-1 0,1 1 0,0 1 0,-1-1 0,1 0 0,1 1 0,-1 0 0,0 0 0,0 0 0,1 0 0,-1 1 0,1 0 0,-1 0 0,1 0 0,-1 0 0,1 1 0,0 0 0,0 0 0,-1 0 0,1 0 0,0 1 0,-1 0 0,9 2 0,2 2 0,0 0 0,-1 0 0,0 2 0,0 0 0,0 0 0,-1 1 0,0 1 0,17 14 0,-16-10 0,0 0 0,-1 1 0,0 0 0,-1 1 0,0 0 0,-2 1 0,12 22 0,-19-33 0,0 1 0,-1 1 0,1-1 0,-1 0 0,0 1 0,-1-1 0,0 1 0,0-1 0,0 1 0,-1 0 0,0-1 0,0 1 0,0-1 0,-1 1 0,0 0 0,-1-1 0,1 1 0,-1-1 0,0 0 0,-1 1 0,0-1 0,0 0 0,0-1 0,-4 7 0,-1-3-227,0 0-1,-1-1 1,0 0-1,0 0 1,-17 11-1,-12 4-6598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24575,'0'-88'0,"0"52"0,0 28 0,0 9 0,13 205 0,0-23 0,-13-173 0,1 1 0,-1 0 0,2 0 0,0-1 0,0 1 0,4 10 0,-5-18 0,0 0 0,1 0 0,-1 0 0,1-1 0,0 1 0,0 0 0,0-1 0,0 1 0,0-1 0,1 0 0,-1 0 0,1 0 0,-1 0 0,1 0 0,0 0 0,0-1 0,-1 1 0,1-1 0,0 0 0,1 0 0,-1 0 0,0 0 0,0-1 0,4 1 0,41 3 0,93-6 0,-52-2 0,-24 4-1365,-4-1-5461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6 0,4 5 0,2 2 0,0 3 0,3 5 0,0 2 0,-1-1 0,-2 4 0,-3-5-8191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241 110 24575,'-1'-1'0,"1"-1"0,-1 1 0,1 0 0,-1 0 0,1 0 0,-1 0 0,0 0 0,1 0 0,-1 0 0,0 0 0,0 0 0,0 0 0,0 1 0,0-1 0,0 0 0,0 1 0,0-1 0,0 0 0,0 1 0,0-1 0,0 1 0,-1 0 0,1-1 0,0 1 0,0 0 0,0 0 0,-3-1 0,-38-3 0,37 3 0,-2 1 0,0 1 0,0-1 0,0 1 0,1 0 0,-1 1 0,0-1 0,1 1 0,-1 1 0,1-1 0,0 1 0,0 0 0,0 1 0,0-1 0,0 1 0,1 0 0,0 1 0,0-1 0,0 1 0,0 0 0,1 0 0,0 1 0,-4 5 0,4-5 0,1-1 0,-1 1 0,2 0 0,-1 0 0,1 0 0,0 0 0,0 1 0,0-1 0,1 0 0,0 1 0,0-1 0,1 1 0,0-1 0,0 1 0,0-1 0,1 1 0,0-1 0,0 1 0,1-1 0,0 0 0,0 0 0,0 1 0,5 7 0,-4-9 0,0 0 0,1 0 0,-1 0 0,1 0 0,0-1 0,0 1 0,0-1 0,1 0 0,0 0 0,-1-1 0,1 0 0,0 0 0,1 0 0,-1 0 0,1-1 0,-1 1 0,1-1 0,0-1 0,-1 1 0,1-1 0,0 0 0,0-1 0,0 1 0,8-1 0,-3-1 0,-1-1 0,0 0 0,0 0 0,0-1 0,-1 0 0,1-1 0,-1 0 0,1-1 0,-1 1 0,-1-2 0,1 1 0,-1-1 0,11-10 0,-7 4 0,0 0 0,-1 0 0,-1-1 0,0-1 0,-1 1 0,0-2 0,-1 1 0,6-18 0,-11 27 0,0-1 0,-1 0 0,0 0 0,-1 0 0,1 0 0,-1 0 0,0 0 0,-1-1 0,1 1 0,-1 0 0,-1-1 0,1 1 0,-1 0 0,0 0 0,0 0 0,-1 0 0,0 0 0,0 0 0,0 0 0,-1 0 0,0 0 0,0 1 0,0 0 0,-5-6 0,4 7 0,0 0 0,0 1 0,-1-1 0,1 1 0,-1 0 0,1 1 0,-8-4 0,10 5 0,-1 0 0,1 0 0,-1 0 0,1 0 0,-1 1 0,1-1 0,-1 1 0,1 0 0,-1-1 0,1 1 0,-1 0 0,1 1 0,-1-1 0,0 0 0,1 1 0,-5 1 0,6-2 0,1 0 0,-1 0 0,1 0 0,0 1 0,-1-1 0,1 0 0,0 0 0,-1 1 0,1-1 0,0 0 0,-1 1 0,1-1 0,0 0 0,0 1 0,-1-1 0,1 0 0,0 1 0,0-1 0,0 1 0,-1-1 0,1 1 0,0-1 0,0 0 0,0 1 0,0-1 0,0 1 0,0-1 0,0 1 0,0-1 0,0 0 0,0 1 0,0-1 0,0 1 0,0-1 0,0 1 0,1-1 0,-1 0 0,0 1 0,0-1 0,0 1 0,1-1 0,-1 0 0,0 1 0,0-1 0,1 0 0,-1 1 0,0-1 0,1 0 0,-1 0 0,0 1 0,1-1 0,0 0 0,21 15 0,-8-10 0,1 0 0,-1-2 0,1 1 0,0-2 0,21 2 0,79-4 0,-68 0 0,-15 0 0,0 0 0,1 0 0,0-2 0,0-2 0,45-10 0,-49-2 0,-25 12 0,-18 11 0,7-2 0,0 0 0,0 0 0,0 1 0,0 0 0,1 0 0,0 1 0,0 0 0,1 0 0,0 0 0,0 1 0,1-1 0,0 1 0,0 0 0,0 0 0,1 1 0,1-1 0,0 1 0,0 0 0,0-1 0,1 1 0,0 11 0,1-13 0,0 0 0,1 0 0,-1 0 0,1-1 0,1 1 0,0 0 0,0-1 0,0 1 0,0-1 0,1 0 0,0 1 0,1-1 0,-1-1 0,1 1 0,0-1 0,1 1 0,-1-1 0,1 0 0,0 0 0,0-1 0,0 0 0,1 0 0,0 0 0,0 0 0,0-1 0,0 0 0,0-1 0,8 3 0,3 0 0,1-1 0,0 0 0,0-1 0,0-2 0,0 1 0,1-2 0,-1-1 0,0 0 0,24-5 0,-29 4 0,-1-1 0,0 0 0,1-1 0,-2 0 0,1-1 0,0 0 0,-1-1 0,0-1 0,0 1 0,-1-2 0,0 1 0,0-1 0,-1-1 0,11-12 0,-17 17 0,0 0 0,0 0 0,0 0 0,-1 0 0,0-1 0,0 1 0,0-1 0,0 0 0,-1 0 0,1 1 0,-1-1 0,0 0 0,-1 0 0,1 0 0,-1 0 0,0 0 0,-1-7 0,-1 5 0,0 1 0,0-1 0,0 1 0,-1 0 0,1-1 0,-2 1 0,1 1 0,-1-1 0,1 0 0,-2 1 0,-7-8 0,2 2 0,-2 1 0,1 1 0,-1 0 0,-1 1 0,1 0 0,-2 0 0,1 2 0,-1 0 0,0 0 0,-26-6 0,20 8-1365,8 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24575,'0'27'0,"2"0"0,0 0 0,2 0 0,1-1 0,2 1 0,0-1 0,21 49 0,5-1 0,67 170 0,-96-233 0,-2-6 0,0 0 0,0 0 0,0 0 0,0 1 0,-1-1 0,0 1 0,0-1 0,-1 1 0,0-1 0,0 1 0,-1 9 0,1-14 0,0-1 0,0 0 0,0 0 0,-1 1 0,1-1 0,0 0 0,0 0 0,0 1 0,-1-1 0,1 0 0,0 0 0,0 0 0,-1 0 0,1 1 0,0-1 0,0 0 0,-1 0 0,1 0 0,0 0 0,-1 0 0,1 0 0,0 0 0,0 0 0,-1 0 0,1 0 0,0 0 0,-1 0 0,1 0 0,0 0 0,-1 0 0,1 0 0,0 0 0,0 0 0,-1 0 0,1 0 0,0 0 0,-1 0 0,1-1 0,0 1 0,0 0 0,-1 0 0,1 0 0,0-1 0,-12-9 0,1-6 0,0-1 0,2 1 0,0-2 0,1 1 0,0-1 0,-5-23 0,3 13 0,-8-24 0,2-1 0,2-1 0,-9-81 0,20 111 0,1-1 0,1 0 0,2 1 0,0-1 0,2 0 0,0 1 0,2 0 0,1 0 0,1 0 0,11-27 0,-15 44 0,1-1 0,0 1 0,0 0 0,1 0 0,0 1 0,0-1 0,1 1 0,0 0 0,0 0 0,0 1 0,0 0 0,11-6 0,-11 8 0,0 0 0,0 0 0,1 1 0,-1 0 0,1 0 0,-1 1 0,1 0 0,0 0 0,-1 0 0,1 1 0,0 0 0,0 0 0,-1 1 0,1 0 0,10 2 0,1 2 0,-1 1 0,0 0 0,0 1 0,-1 1 0,0 1 0,0 0 0,17 14 0,-26-18 0,-1-1 0,0 1 0,0 0 0,-1 1 0,0 0 0,1-1 0,-2 2 0,1-1 0,-1 1 0,0-1 0,0 1 0,-1 0 0,0 0 0,0 1 0,-1-1 0,0 1 0,0-1 0,0 1 0,0 9 0,-3-13 0,1-1 0,0 1 0,-1 0 0,0-1 0,0 1 0,0-1 0,0 1 0,0-1 0,-1 1 0,1-1 0,-1 0 0,0 0 0,0 0 0,-1 0 0,-2 3 0,0-1 0,0 0 0,0-1 0,-1 0 0,1 0 0,-1 0 0,0-1 0,-11 5 0,-1-2 0,1-1 0,-2 0 0,1-1 0,0-1 0,-22 1 0,-22-4-1365,5-3-5461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110 825 24575,'-16'-16'0,"10"11"0,-1-1 0,1 0 0,1-1 0,-1 1 0,1-1 0,1-1 0,-6-7 0,2-4 0,1 0 0,0 0 0,1-1 0,1 0 0,1 0 0,1 0 0,1 0 0,0-1 0,2 1 0,0-1 0,1 1 0,2 0 0,8-38 0,-5 34 0,2 0 0,0 1 0,2 0 0,0 1 0,2 0 0,0 0 0,2 1 0,0 1 0,1 0 0,1 1 0,19-17 0,-17 19 0,1 1 0,0 1 0,1 1 0,1 1 0,0 1 0,0 0 0,1 2 0,1 0 0,0 2 0,0 0 0,32-5 0,-37 10 0,0 1 0,-1 1 0,1 0 0,0 1 0,0 1 0,-1 1 0,1 0 0,-1 2 0,1 0 0,-1 0 0,0 2 0,-1 0 0,1 1 0,-1 1 0,0 0 0,17 13 0,-9-2 0,-1 1 0,0 0 0,-2 2 0,0 1 0,-1 0 0,-2 1 0,0 1 0,-2 1 0,22 48 0,-13-18 0,-3 1 0,-2 1 0,22 112 0,-30-106 0,5 96 0,-16-133 0,-1 0 0,-2 0 0,0 0 0,-2-1 0,-1 1 0,-10 34 0,9-45-455,-1-1 0,-10 18 0,3-11-6371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73 24575,'-1'-1'0,"0"0"0,0 0 0,0 0 0,0 0 0,0 0 0,1 0 0,-1 0 0,0 0 0,1 0 0,-1 0 0,1 0 0,-1-1 0,1 1 0,0 0 0,-1 0 0,1-1 0,0 1 0,0-2 0,0 2 0,0 1 0,1-1 0,-1 1 0,0-1 0,1 1 0,-1-1 0,0 1 0,1-1 0,-1 1 0,0 0 0,1-1 0,-1 1 0,1 0 0,-1-1 0,1 1 0,-1 0 0,1-1 0,-1 1 0,1 0 0,-1 0 0,1 0 0,-1 0 0,1-1 0,-1 1 0,1 0 0,-1 0 0,1 0 0,0 0 0,-1 0 0,1 0 0,-1 1 0,1-1 0,-1 0 0,1 0 0,-1 0 0,1 0 0,-1 1 0,1-1 0,-1 0 0,1 0 0,-1 1 0,1-1 0,0 1 0,104 50 0,-80-37 0,1-1 0,1-1 0,0-1 0,36 9 0,-59-19 0,1-1 0,-1 1 0,1-1 0,-1 0 0,1-1 0,-1 1 0,1-1 0,-1 0 0,0 0 0,1 0 0,-1-1 0,0 1 0,0-1 0,0 0 0,0 0 0,0-1 0,-1 1 0,1-1 0,3-3 0,8-7 0,-2-1 0,0 0 0,14-20 0,-7 9 0,-17 21-111,23-24 356,-26 27-284,0 1 1,1-1 0,-1 1-1,1-1 1,0 0-1,-1 1 1,1 0-1,-1-1 1,1 1 0,0-1-1,-1 1 1,1 0-1,0-1 1,-1 1-1,1 0 1,0 0-1,0-1 1,-1 1 0,1 0-1,0 0 1,0 0-1,-1 0 1,1 0-1,0 0 1,0 0 0,0 0-1,-1 1 1,1-1-1,0 0 1,-1 0-1,1 1 1,0-1 0,0 0-1,-1 1 1,1-1-1,-1 0 1,1 1-1,0 0 1,5 9-6788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121 417 24575,'-5'0'0,"1"-1"0,-1 0 0,0 0 0,1-1 0,-1 1 0,1-1 0,-1 0 0,1 0 0,0-1 0,-1 1 0,1-1 0,1 0 0,-1 0 0,0 0 0,-3-4 0,2 2 0,0-1 0,0 0 0,0 0 0,1 0 0,0 0 0,0-1 0,1 1 0,-6-14 0,8 13 0,0 0 0,0 0 0,0 0 0,1 0 0,0 0 0,0 0 0,1 0 0,0-1 0,0 1 0,1 1 0,-1-1 0,2 0 0,-1 0 0,1 1 0,0-1 0,0 1 0,1 0 0,0 0 0,0 0 0,0 0 0,7-6 0,2-2 0,0 2 0,0-1 0,1 2 0,1 0 0,0 1 0,0 0 0,22-10 0,-8 9 0,1 0 0,-1 2 0,2 1 0,-1 1 0,1 2 0,0 1 0,1 2 0,-1 1 0,0 1 0,0 1 0,36 7 0,-30-2 0,0 2 0,0 1 0,-1 2 0,0 1 0,-1 2 0,0 1 0,-2 2 0,61 41 0,-76-45 0,0 2 0,-1 0 0,-1 1 0,0 1 0,-1 0 0,-1 1 0,-1 1 0,-1 0 0,18 36 0,-19-30 0,-1 2 0,-2-1 0,0 1 0,-2 1 0,-1-1 0,-1 1 0,1 43 0,-4-25 0,-2-1 0,-2 1 0,-2 0 0,-1-1 0,-3 0 0,-2 0 0,-22 58 0,20-76-1365,1-4-5461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24575,'9'-1'0,"1"1"0,-1 1 0,1 0 0,-1 0 0,0 1 0,1 0 0,-1 1 0,0 0 0,0 0 0,0 1 0,-1 0 0,0 0 0,1 1 0,-1 0 0,-1 1 0,1 0 0,-1 0 0,0 1 0,6 7 0,6 8 0,-14-15 0,0-1 0,0 0 0,1 0 0,0 0 0,0-1 0,9 7 0,-14-12 0,1 1 0,0 0 0,0 0 0,-1-1 0,1 1 0,0-1 0,0 0 0,0 1 0,-1-1 0,1 0 0,0 0 0,0 0 0,0 0 0,0-1 0,0 1 0,-1 0 0,1-1 0,0 1 0,0-1 0,-1 0 0,1 1 0,0-1 0,-1 0 0,1 0 0,-1 0 0,1 0 0,-1 0 0,1-1 0,-1 1 0,0 0 0,1-1 0,-1 1 0,1-2 0,8-10 0,-1-1 0,0 0 0,-1 0 0,11-28 0,-12 26 0,1 0 0,0 1 0,17-25 0,-22 38-1365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24 459 24575,'-1'-6'0,"0"0"0,0 0 0,0 1 0,-1-1 0,-3-8 0,-5-19 0,8 22 0,2-1 0,0 1 0,0-1 0,1 1 0,0-1 0,1 1 0,0-1 0,1 1 0,1 0 0,-1 0 0,2 0 0,-1 1 0,2 0 0,-1-1 0,1 2 0,1-1 0,0 1 0,0 0 0,1 0 0,9-8 0,1 0 0,1 1 0,1 1 0,0 0 0,1 2 0,0 0 0,1 1 0,1 2 0,33-12 0,-37 16 0,0 2 0,0 0 0,0 2 0,1 0 0,-1 1 0,1 0 0,-1 2 0,0 0 0,1 2 0,-1 0 0,0 1 0,0 1 0,-1 0 0,1 2 0,-1 0 0,0 1 0,-1 1 0,0 0 0,21 17 0,-14-10 0,-2 2 0,-1 1 0,0 0 0,-1 2 0,-1 0 0,-1 1 0,-1 1 0,-1 0 0,-2 2 0,0-1 0,-1 2 0,16 45 0,-16-29 0,-1 1 0,-3 0 0,-1 0 0,-3 1 0,1 62 0,-6-81 0,-1-1 0,-2 0 0,0 0 0,-2 0 0,-1 0 0,0-1 0,-2 0 0,0 0 0,-2-1 0,-1 0 0,-18 28 0,25-43-227,-1-1-1,0 1 1,-1-1-1,1-1 1,-10 8-1,-5 0-6598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24575,'22'-7'0,"-21"5"0,1 1 0,0 0 0,0 1 0,0-1 0,0 0 0,0 0 0,0 1 0,0-1 0,0 1 0,0 0 0,0 0 0,2 0 0,2 0 0,0 2 0,-1-1 0,1 0 0,-1 1 0,0 0 0,0 1 0,1-1 0,-1 1 0,-1 0 0,1 0 0,0 0 0,-1 1 0,6 5 0,6 7 0,-1 2 0,14 19 0,-2-4 0,-19-23 0,6 8 0,0-2 0,2 1 0,0-2 0,20 16 0,-32-28 0,0 0 0,1 0 0,-1-1 0,1 1 0,0-1 0,-1 0 0,1 0 0,0-1 0,0 1 0,0-1 0,1 0 0,-1-1 0,0 1 0,0-1 0,0 0 0,1 0 0,-1-1 0,0 1 0,0-1 0,0 0 0,0-1 0,0 1 0,7-4 0,11-8 0,0-1 0,-1-1 0,-1-1 0,0 0 0,-2-2 0,0-1 0,0 0 0,-2-1 0,-1-1 0,0 0 0,14-28 0,-27 39-1365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0 553 24575,'1'0'0,"0"1"0,0-1 0,0 0 0,0 1 0,0-1 0,0 0 0,-1 1 0,1-1 0,0 1 0,0-1 0,0 1 0,-1 0 0,1-1 0,0 1 0,-1 0 0,1-1 0,-1 1 0,1 0 0,-1 0 0,1 0 0,-1 0 0,1-1 0,-1 1 0,0 0 0,0 0 0,1 0 0,-1 1 0,5 29 0,-4-29 0,7 128 0,3 31 0,-8-138 0,2 1 0,0-1 0,1 0 0,16 36 0,-21-56 0,0 0 0,1 0 0,-1 0 0,1 0 0,0 0 0,0-1 0,0 1 0,0-1 0,1 1 0,-1-1 0,0 0 0,1 0 0,0 0 0,0 0 0,-1 0 0,1-1 0,0 1 0,6 1 0,-4-2 0,0 0 0,-1-1 0,1 1 0,0-1 0,0 0 0,-1-1 0,1 1 0,0-1 0,-1 0 0,1 0 0,8-4 0,3-2 0,-1 0 0,0-2 0,0 0 0,0 0 0,-2-1 0,17-15 0,-15 12 0,-1 0 0,-1-1 0,0-1 0,0 0 0,-2 0 0,0-1 0,-1-1 0,0 0 0,-1 0 0,-1-1 0,-1 0 0,-1 0 0,0-1 0,3-21 0,-9 40 0,0 0 0,0 0 0,0 0 0,0 0 0,0 0 0,0 0 0,0 0 0,0 0 0,0-1 0,0 1 0,0 0 0,0 0 0,0 0 0,0 0 0,0 0 0,0 0 0,0 0 0,0 0 0,0 0 0,0-1 0,0 1 0,0 0 0,0 0 0,0 0 0,0 0 0,0 0 0,1 0 0,-1 0 0,0 0 0,0 0 0,0 0 0,0 0 0,0 0 0,0 0 0,0-1 0,0 1 0,0 0 0,0 0 0,1 0 0,-1 0 0,0 0 0,0 0 0,0 0 0,0 0 0,0 0 0,0 0 0,0 0 0,0 0 0,1 0 0,-1 0 0,0 0 0,0 0 0,0 1 0,0-1 0,0 0 0,0 0 0,0 0 0,0 0 0,1 0 0,6 9 0,11 22 0,-8-14 0,1-1 0,0-1 0,1-1 0,1 0 0,0-1 0,1 0 0,1-1 0,-1-1 0,21 12 0,-27-17 0,1-2 0,-1 1 0,1-1 0,0-1 0,0 1 0,0-2 0,0 1 0,1-1 0,-1-1 0,1 1 0,-1-2 0,1 1 0,-1-1 0,1-1 0,0 0 0,-1 0 0,17-5 0,-21 4 0,0 0 0,0-1 0,-1 1 0,1-1 0,-1 0 0,0 0 0,0-1 0,0 1 0,0-1 0,0 0 0,-1 0 0,0 0 0,0 0 0,0-1 0,0 1 0,-1-1 0,0 0 0,0 0 0,0 0 0,0 0 0,-1 0 0,2-10 0,0-7 0,-1 0 0,-1-1 0,-3-43 0,0 45 0,0-1 0,-10-34 0,10 49 0,0-1 0,0 1 0,-1 0 0,0 1 0,0-1 0,-1 1 0,0-1 0,0 1 0,0 0 0,-1 0 0,-6-5 0,11 10 0,-1 0 0,0 0 0,0 0 0,-1 0 0,1 0 0,0 0 0,0 1 0,0-1 0,0 1 0,-1-1 0,1 1 0,0-1 0,0 1 0,-1-1 0,1 1 0,0 0 0,-1 0 0,1 0 0,0 0 0,-1 0 0,1 0 0,0 0 0,-1 0 0,1 1 0,0-1 0,-1 0 0,1 1 0,0-1 0,0 1 0,-1-1 0,1 1 0,0 0 0,0 0 0,0-1 0,0 1 0,-2 2 0,2-1 0,-1-1 0,1 1 0,0 0 0,0 0 0,0 0 0,0 0 0,0 0 0,1 0 0,-1 1 0,1-1 0,-1 0 0,1 0 0,0 0 0,0 1 0,0-1 0,0 0 0,0 0 0,0 0 0,1 1 0,-1-1 0,2 3 0,0 0 0,0 0 0,0 0 0,0 0 0,1 0 0,0-1 0,0 0 0,0 1 0,1-1 0,-1 0 0,1 0 0,0-1 0,0 1 0,0-1 0,8 5 0,-5-5 0,0 1 0,0-1 0,1-1 0,-1 1 0,1-1 0,-1-1 0,1 1 0,0-1 0,10 0 0,-5-2 0,0 1 0,-1-1 0,1-1 0,0 0 0,-1-1 0,0 0 0,1-1 0,-1-1 0,0 0 0,-1 0 0,0-1 0,12-8 0,-16 9 0,0-1 0,0 0 0,0-1 0,-1 1 0,0-1 0,0-1 0,0 1 0,-1-1 0,0 0 0,-1 0 0,5-12 0,-5 8 0,0-1 0,-1 1 0,-1-1 0,0 1 0,-1-1 0,0 0 0,-1-17 0,-5-13 0,-2 1 0,-1 0 0,-27-76 0,25 87 0,0-5 0,6 21 0,-1-1 0,0 1 0,-1 0 0,-11-21 0,16 35 0,1 1 0,0-1 0,0 1 0,-1-1 0,1 1 0,0-1 0,-1 1 0,1-1 0,0 1 0,-1-1 0,1 1 0,-1 0 0,1-1 0,0 1 0,-1 0 0,1-1 0,-1 1 0,1 0 0,-1 0 0,1-1 0,-1 1 0,0 0 0,0 0 0,-5 9 0,2 23 0,5 14 0,2 1 0,13 64 0,30 94 0,-32-147 0,-5-18 0,2-1 0,26 63 0,-37-100 0,1 0 0,0-1 0,0 1 0,-1 0 0,1-1 0,0 1 0,0 0 0,0-1 0,1 1 0,-1-1 0,0 0 0,1 1 0,-1-1 0,0 0 0,1 0 0,0 0 0,-1 0 0,1 0 0,-1 0 0,1-1 0,0 1 0,0 0 0,0-1 0,-1 1 0,3-1 0,-1 0 0,-1-1 0,0 0 0,1 1 0,-1-1 0,0 0 0,0 0 0,0-1 0,0 1 0,0 0 0,0-1 0,0 1 0,0-1 0,0 0 0,-1 1 0,1-1 0,-1 0 0,1 0 0,-1 0 0,2-3 0,7-13 0,-2 5 0,0 1 0,0 0 0,1 0 0,1 0 0,13-12 0,-21 22 0,0 0 0,0 1 0,0-1 0,0 1 0,0 0 0,1-1 0,-1 1 0,0 0 0,1 0 0,-1 0 0,1 1 0,-1-1 0,1 1 0,-1-1 0,1 1 0,-1 0 0,1 0 0,0 0 0,-1 0 0,1 0 0,-1 1 0,1-1 0,-1 1 0,1 0 0,-1-1 0,1 1 0,-1 0 0,0 1 0,1-1 0,-1 0 0,0 1 0,0-1 0,0 1 0,0-1 0,0 1 0,0 0 0,1 2 0,13 14 0,-2 1 0,23 37 0,-26-38 0,0-1 0,0 0 0,2-1 0,25 25 0,-33-37 0,0 0 0,0 0 0,0 0 0,1-1 0,0 0 0,-1 0 0,1-1 0,0 0 0,1 0 0,-1 0 0,0 0 0,0-1 0,1 0 0,-1-1 0,1 1 0,-1-1 0,0-1 0,1 1 0,9-3 0,-8 2 0,0 0 0,-1-1 0,1-1 0,0 1 0,-1-1 0,1 0 0,-1-1 0,0 0 0,0 0 0,0-1 0,-1 1 0,1-1 0,7-9 0,-10 10 0,-1-1 0,0 0 0,0 0 0,0 0 0,0 0 0,-1 0 0,1-1 0,-1 1 0,-1-1 0,1 0 0,-1 0 0,0 1 0,0-1 0,-1 0 0,0 0 0,0 0 0,0 0 0,-1 0 0,-1-6 0,-1-5 0,-1-1 0,-1 1 0,-1 0 0,-1 1 0,0-1 0,-1 1 0,0 1 0,-16-21 0,24 35 0,0 1 0,-1-1 0,1 0 0,-1 1 0,1-1 0,-1 1 0,1-1 0,-1 1 0,1-1 0,-1 1 0,0-1 0,1 1 0,-1 0 0,0-1 0,1 1 0,-1 0 0,0-1 0,1 1 0,-1 0 0,0 0 0,0 0 0,0 0 0,0 0 0,1 0 0,-1 0 0,1 1 0,-1-1 0,1 0 0,-1 1 0,1-1 0,-1 1 0,1-1 0,0 1 0,-1-1 0,1 1 0,-1-1 0,1 1 0,0-1 0,0 1 0,-1-1 0,1 1 0,0-1 0,0 2 0,-4 35 0,4-16-151,2-1-1,0 0 0,1 0 0,1 0 1,1 0-1,1-1 0,1 1 1,10 22-1,-4-23-6674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24575,'0'-5'0,"0"-5"0,0-6 0,-4 0 0,-2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354 533 24575,'-18'-18'0,"0"0"0,-1 2 0,-32-21 0,43 31 0,-1 1 0,0 0 0,-1 0 0,1 1 0,-1 0 0,0 1 0,0 0 0,0 1 0,0 0 0,0 0 0,-13 0 0,18 3 0,-1 0 0,1-1 0,0 2 0,0-1 0,0 1 0,0-1 0,0 1 0,0 1 0,0-1 0,1 1 0,-1 0 0,1 0 0,0 0 0,0 0 0,0 1 0,0 0 0,0-1 0,1 2 0,0-1 0,0 0 0,0 1 0,0-1 0,1 1 0,-1 0 0,1 0 0,0 0 0,1 0 0,-2 8 0,1-6 0,0 0 0,1 0 0,0 0 0,0 0 0,1 0 0,0 0 0,0 0 0,0 0 0,1 0 0,0 0 0,1 0 0,-1 0 0,1 0 0,1 0 0,-1-1 0,1 1 0,0-1 0,1 0 0,0 0 0,8 11 0,-8-13 0,0 0 0,0-1 0,1 0 0,-1 0 0,1 0 0,-1 0 0,1-1 0,0 0 0,0 0 0,0 0 0,0 0 0,0-1 0,1 0 0,-1 0 0,7 0 0,-4-1 0,1 0 0,-1-1 0,0 0 0,0-1 0,1 1 0,-1-2 0,0 1 0,-1-1 0,10-4 0,-2-1 0,0-1 0,0-1 0,-1 0 0,0-1 0,0 0 0,-2-1 0,1 0 0,18-26 0,-24 28 0,-1 0 0,0 0 0,-1 0 0,-1-1 0,1 1 0,-2-1 0,1-1 0,-1 1 0,1-14 0,-2 6 0,-1-1 0,-1 1 0,0 0 0,-7-37 0,-4 5 0,-2 2 0,-2-1 0,-26-53 0,23 68 0,5 25 0,13 10 0,-1 0 0,1 1 0,-1-1 0,1 0 0,0 0 0,-1 0 0,1 0 0,-1 1 0,1-1 0,-1 0 0,1 1 0,0-1 0,-1 0 0,1 1 0,0-1 0,-1 0 0,1 1 0,0-1 0,-1 1 0,1-1 0,0 0 0,0 1 0,0-1 0,-1 1 0,1-1 0,0 1 0,0-1 0,0 1 0,0-1 0,0 1 0,0 0 0,-2 13 0,2 1 0,-1-1 0,2 0 0,0 0 0,1 0 0,0 0 0,1 0 0,5 16 0,0 4 0,28 104-453,69 169 0,-95-278-6,8 20-6367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235 252 24575,'0'-6'0,"1"0"0,0 1 0,0-1 0,1 0 0,3-8 0,5-18 0,-8 20 0,-1 0 0,0 1 0,0-1 0,-2 0 0,1 0 0,-1 0 0,-4-16 0,4 25 0,0-1 0,0 1 0,0-1 0,-1 1 0,1 0 0,-1 0 0,0-1 0,0 1 0,0 1 0,0-1 0,-1 0 0,1 0 0,-1 1 0,1-1 0,-1 1 0,0 0 0,0 0 0,0 0 0,0 0 0,-1 1 0,1-1 0,0 1 0,-1 0 0,1 0 0,-1 0 0,1 0 0,-1 1 0,-3-1 0,0 1 0,0-1 0,0 2 0,0-1 0,0 1 0,0 0 0,0 0 0,0 1 0,0 0 0,1 1 0,-1-1 0,1 1 0,0 0 0,-1 1 0,1-1 0,1 1 0,-1 0 0,1 1 0,-1-1 0,1 1 0,0 0 0,1 1 0,-1-1 0,1 1 0,0 0 0,-5 11 0,6-11 0,1-1 0,-1 1 0,1 0 0,1 0 0,-1 0 0,1 0 0,0 0 0,0 0 0,1 0 0,0 0 0,0 0 0,0 0 0,1 0 0,0 0 0,0 0 0,0 0 0,1 0 0,0 0 0,0 0 0,0-1 0,1 1 0,0-1 0,0 1 0,0-1 0,1 0 0,0 0 0,0-1 0,0 1 0,8 6 0,-5-7 0,0 1 0,1-1 0,-1 0 0,1 0 0,0-1 0,0 0 0,0-1 0,0 0 0,0 0 0,1 0 0,-1-1 0,15 0 0,6 1 0,-29-2 0,0 0 0,1 0 0,-1 0 0,0 0 0,0 0 0,1 0 0,-1 0 0,0 0 0,1 0 0,-1 0 0,0 1 0,0-1 0,1 0 0,-1 0 0,0 0 0,0 0 0,1 0 0,-1 0 0,0 1 0,0-1 0,1 0 0,-1 0 0,0 0 0,0 0 0,0 1 0,1-1 0,-1 0 0,0 0 0,0 1 0,0-1 0,0 0 0,0 0 0,1 1 0,-1-1 0,0 0 0,0 1 0,0-1 0,0 0 0,0 0 0,0 1 0,0-1 0,0 1 0,-10 12 0,-25 14 0,31-24 0,-12 8 0,0 1 0,0 0 0,2 2 0,-18 19 0,27-27 0,0 0 0,1 1 0,0 0 0,0 0 0,1 0 0,-1 0 0,2 0 0,-1 1 0,1-1 0,0 1 0,1-1 0,-1 1 0,2 0 0,-1 9 0,1-13 0,1 0 0,-1 1 0,1-1 0,0 0 0,1 0 0,-1 0 0,1 0 0,-1 0 0,1 0 0,0 0 0,1 0 0,-1-1 0,1 1 0,-1-1 0,1 0 0,0 1 0,0-2 0,1 1 0,-1 0 0,1 0 0,-1-1 0,1 0 0,0 0 0,0 0 0,0 0 0,0-1 0,7 3 0,2 0 0,1-1 0,-1 0 0,1-1 0,0 0 0,0-1 0,0 0 0,21-3 0,-14-1-227,0-1-1,-1-1 1,1 0-1,-1-2 1,29-14-1,-8 1-6598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90 122 24575,'-6'-12'0,"0"1"0,-1 0 0,0 0 0,0 0 0,-1 1 0,-1 0 0,0 1 0,-11-11 0,20 20 0,-1 0 0,1 0 0,0-1 0,0 1 0,0 0 0,0 0 0,-1 0 0,1 0 0,0 0 0,0-1 0,0 1 0,-1 0 0,1 0 0,0 0 0,0 0 0,0 0 0,-1 0 0,1 0 0,0 0 0,0 0 0,-1 0 0,1 0 0,0 0 0,0 0 0,-1 0 0,1 0 0,0 0 0,0 0 0,0 0 0,-1 0 0,1 0 0,0 0 0,0 0 0,-1 0 0,1 0 0,0 0 0,0 1 0,0-1 0,-1 0 0,1 0 0,0 0 0,0 0 0,0 1 0,0-1 0,0 0 0,-1 0 0,1 0 0,0 1 0,0-1 0,0 0 0,0 0 0,0 0 0,0 1 0,0-1 0,0 0 0,0 0 0,0 1 0,0-1 0,0 0 0,0 0 0,0 1 0,0-1 0,0 0 0,0 0 0,0 1 0,0-1 0,0 0 0,0 0 0,0 1 0,5 17 0,12 11 0,1 0 0,2-1 0,0-1 0,2-1 0,33 31 0,-54-56 0,6 6 0,13 15 0,30 22 0,-46-39 0,1-1 0,1-1 0,-1 1 0,0-1 0,1 0 0,0 0 0,0 0 0,0-1 0,0 0 0,0 0 0,0-1 0,9 2 0,-13-3 0,0 0 0,0 0 0,0 0 0,0 0 0,0-1 0,0 1 0,0 0 0,0-1 0,-1 0 0,1 1 0,0-1 0,0 0 0,0 0 0,-1 0 0,1 0 0,0 0 0,-1 0 0,1 0 0,-1-1 0,1 1 0,1-3 0,-1 1 0,-1 0 0,1 0 0,-1 0 0,0 0 0,0 0 0,-1 0 0,1 0 0,0 0 0,-1-1 0,0 1 0,0 0 0,0-4 0,-1-8 0,-2 0 0,0 0 0,0 1 0,-8-22 0,0 6 0,5 8 0,-2 0 0,-1 0 0,0 1 0,-19-30 0,27 49 0,0 1 0,0-1 0,0 1 0,0-1 0,0 1 0,0 0 0,0-1 0,0 1 0,-1 0 0,1 0 0,-1 0 0,1 0 0,0 0 0,-1 0 0,0 1 0,1-1 0,-1 0 0,1 1 0,-1-1 0,0 1 0,1-1 0,-1 1 0,0 0 0,-2 0 0,2 1 0,0 0 0,-1-1 0,1 1 0,1 1 0,-1-1 0,0 0 0,0 0 0,0 1 0,1-1 0,-1 1 0,0 0 0,1-1 0,0 1 0,-1 0 0,1 0 0,-1 2 0,-6 12 0,0-1 0,2 2 0,-9 28 0,14-41 0,-19 63-682,-13 86-1,29-122-6143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24575,'1'-6'0,"0"0"0,-1 0 0,2 0 0,-1 0 0,1 0 0,0 1 0,0-1 0,4-6 0,-6 12 0,0 0 0,0-1 0,0 1 0,0 0 0,0 0 0,0 0 0,0 0 0,0 0 0,0 0 0,0 0 0,0 0 0,0 0 0,0 0 0,0 0 0,0-1 0,0 1 0,1 0 0,-1 0 0,0 0 0,0 0 0,0 0 0,0 0 0,0 0 0,0 0 0,0 0 0,0 0 0,0 0 0,0 0 0,1 0 0,-1 0 0,0 0 0,0 0 0,0 0 0,0 0 0,0 0 0,0 0 0,0 0 0,0 0 0,0 0 0,0 0 0,1 0 0,-1 0 0,0 0 0,0 0 0,0 0 0,0 0 0,0 0 0,0 0 0,0 0 0,0 0 0,0 1 0,0-1 0,0 0 0,1 0 0,-1 0 0,0 0 0,0 0 0,0 0 0,0 0 0,0 0 0,3 10 0,0 11 0,1 25 0,1 0 0,3 0 0,2-1 0,1-1 0,3 1 0,1-2 0,35 68 0,-44-100 24,0 1 0,1-1 0,0 0 0,10 10 0,-14-18-98,-1 0-1,0-1 1,1 1 0,0-1 0,0 0-1,-1 0 1,1 0 0,1 0 0,-1 0-1,0 0 1,0-1 0,1 0 0,-1 0-1,1 0 1,-1 0 0,1 0 0,-1 0-1,1-1 1,5 0 0,8-3-6752</inkml:trace>
  <inkml:trace contextRef="#ctx0" brushRef="#br0" timeOffset="1">130 270 24575,'-4'-4'0,"-11"-2"0,-2-4 0,-3 0 0,-2 1 0,2 7 0,9 3 0,11 7 0,10 1 0,7 0 0,10-2 0,10 2 0,6 0 0,10-2 0,4-7 0,2-3 0,-10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89 24575,'-5'0'0,"0"4"0,-1 7 0,2 5 0,0 4 0,2 4 0,1 1 0,5 2 0,2 0 0,4 0 0,1 0 0,2 0 0,4-6 0,-1-5-8191</inkml:trace>
  <inkml:trace contextRef="#ctx0" brushRef="#br0" timeOffset="1">79 12 24575,'-4'0'0,"-2"-5"0,-4 0 0,-1 3 0,2 8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4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4712 808 24575,'-96'-108'-278,"-4"4"0,-117-93-1,158 151 140,-2 2 0,-2 2 0,-1 4-1,-3 2 1,-119-45 0,107 55 48,-2 3 0,-1 4 0,0 3 0,-95-5 0,66 15-243,0 5 0,-183 23 0,118 6-30,2 8 0,1 8 0,-301 119-1,280-80 365,-251 146 0,296-138 0,4 6 0,-140 124 0,211-157-145,3 4-1,3 3 0,-73 97 0,114-131 86,1 2 0,1 1 0,3 0 0,1 2-1,2 0 1,2 1 0,2 1 0,-18 89 0,29-104 63,2-1-1,0 1 1,2-1 0,1 1 0,2-1 0,1 1 0,1-1 0,12 41 0,-5-35-3,1 0 1,2-1-1,1 0 1,2-1-1,1-1 1,24 29 0,0-8-2,3-2 1,2-3 0,2-1-1,2-3 1,1-2 0,109 63-1,-15-25 75,4-6-1,2-7 0,266 76 0,-138-70 64,365 44 0,-125-59-110,611-13-1,-441-82 73,-591 24-63,0-4 1,-1-5 0,-1-4-1,168-70 1,-218 73-33,0-2-1,-1-2 1,-2-2 0,-1-1 0,-1-3-1,-2-2 1,-1-1 0,-2-2 0,-2-2 0,-2-1-1,-1-2 1,-3-1 0,-1-1 0,43-98-1,-37 62-3,-3-3 0,-4 0 0,-4-2 0,-4-1 0,-3 0 0,7-135 0,-21 161 0,-4-1 0,-2 1 0,-3-1 0,-2 1 0,-3 0 0,-3 1 0,-2 1 0,-4 0 0,-1 1 0,-35-64 0,25 68 0,-2 1 0,-3 1 0,-2 3 0,-2 1 0,-54-51 0,33 42 0,-4 4 0,-1 2 0,-103-60 0,49 47 0,-3 4 0,-2 6 0,-3 6 0,-221-56 0,138 59-578,25 14-2312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4117 543 24575,'6'-11'0,"0"-1"0,-1 0 0,0 0 0,-1-1 0,-1 0 0,0 1 0,2-16 0,-5 20 0,0-1 0,0 0 0,0 1 0,-1-1 0,-1 0 0,0 1 0,0-1 0,0 1 0,-1 0 0,0 0 0,-8-14 0,1 6 0,-1 0 0,-1 1 0,0 0 0,-1 1 0,-1 0 0,0 1 0,0 0 0,-2 1 0,1 1 0,-2 1 0,1 0 0,-1 1 0,-24-9 0,-14-3 0,-2 3 0,1 2 0,-64-9 0,-15 4-182,-1 6-1,0 6 1,-1 6-1,1 6 1,-204 30-1,156-1 53,1 7 0,2 9 0,-259 104 1,314-99-444,3 6 0,3 5 1,-175 123-1,208-122 255,3 4-1,3 4 1,4 3 0,-133 168-1,158-171 284,2 2 0,4 3-1,4 1 1,3 2 0,3 2-1,4 1 1,-22 94 0,36-101-24,4 1 1,3 1 0,3 0-1,4 0 1,3 0 0,4 0-1,3 0 1,21 100 0,-6-89 6,4-1 1,3-1-1,5-1 1,46 88-1,-21-67-32,5-2 0,120 151 0,-68-117-12,152 139 0,155 92 20,-122-140-76,11-14 0,9-14 1,459 217-1,-495-291 158,374 117 1,-439-181-62,4-10 0,323 39 0,-415-81-36,0-6 0,1-5 0,-1-7 0,1-4 0,143-31 0,-192 22 56,-1-3-1,-1-4 1,-1-3-1,-1-4 1,-2-3-1,-1-3 1,-3-4 0,137-102-1,-142 86 36,-3-3 0,-3-2 0,-3-4 0,-2-2 0,-4-2 0,-2-3 0,-4-2 0,-4-1 0,49-119 0,-59 110 0,-3-1 0,-4-2 0,-3-1 0,-5-1 0,-4 0 0,-4-1 0,-3 0 0,-5-1 0,-10-92 0,-4 84 1,-4 1 1,-4 1-1,-57-164 0,30 143 1,-4 2 0,-98-164 0,55 132-7,-145-175-1,-146-105-37,221 268-17,-7 8-1,-7 7 1,-238-150-1,279 213 85,-3 6 0,-4 6 0,-3 6 0,-2 7 0,-229-58-1,226 83 450,-1 7-1,-1 6 1,-247-1-1,248 26-1705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5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3303 728 24575,'-18'-53'0,"-2"0"0,-2 2 0,-49-80 0,51 100 0,-2 1 0,-1 0 0,-1 2 0,-2 1 0,0 1 0,-45-33 0,33 32 1,-1 2 0,-1 1 0,-2 3-1,0 1 1,-1 2 0,0 2 0,-2 2 0,1 2-1,-2 2 1,0 2 0,0 1 0,-53 1-1,41 6-12,0 3-1,0 2 0,0 2 1,1 3-1,1 3 0,0 2 1,1 3-1,0 1 0,-73 40 1,30-5-256,3 4-1,2 4 1,-146 129 0,120-80-181,-202 246 0,229-237 229,5 4 1,5 4-1,-124 266 1,154-268 43,5 2 1,6 2-1,6 2 0,-31 218 1,46-142-86,8 1 0,10-1-1,36 319 1,2-270-87,11-1 0,116 357 0,-96-415 281,95 191 1,-98-258-32,6-4 0,116 161 0,-125-208 40,3-2-1,4-3 1,3-3-1,94 74 0,-102-97 37,3-4 0,2-2 0,1-3-1,2-3 1,144 51 0,-140-64 22,0-4 0,1-4 0,0-3 0,1-3 0,1-3 0,142-7 0,-125-8 0,0-4 0,-1-5 0,-1-3 0,-1-5 0,98-39 0,-73 15 0,-3-4 0,-2-6 0,151-103 0,-143 74 0,-3-4 0,163-169 0,-185 159 0,-5-3 0,-5-4 0,-5-4 0,-4-4 0,-6-2 0,-5-4 0,-5-2 0,-6-2 0,-5-3 0,-7-2 0,40-206 0,-53 142 0,-8-1 0,-8-330 0,-28 244 0,-64-353 0,48 465 21,-8 1-1,-6 3 1,-106-253 0,107 324-2,-4 3 0,-97-140 0,99 170-14,-4 1 0,-2 3 0,-2 2 1,-69-54-1,68 68 80,-2 4 1,-2 1 0,-1 3 0,-2 3-1,-1 3 1,-2 2 0,-68-18-1,13 11-2342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24575,'1470'0'-1365,"-1451"0"-5461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 24575,'-24'0'0,"61"-1"0,39-2 0,495-18 0,410 20-194,-721 1-977,-157 0-5655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24575,'398'-12'0,"-95"1"0,501 8-402,-658 3-561,-83 0-5863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272 310 24575,'-33'14'0,"-1"-1"0,-44 10 0,41-12 0,-43 17 0,71-21 0,11-3 0,21-1 0,36-4 0,0-2 0,61-12 0,-49 5 0,213-25-489,1340-155-7101,-124 61 7203,-1346 115-1,-47 4 1283,-36 5 3200,-67 5-2554,-6 2-565,-13 3-204,-24 4-325,-113 30-779,127-31-573,1-1-5921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24575,'5'0'0,"14"-9"0,9-7 0,12-1 0,22-2 0,18-2 0,8 3 0,7 4 0,10 4 0,0 5 0,-10 2 0,-2 2 0,-13 2 0,-12-1 0,-12 1 0,-8 0 0,-2-9 0,-10-4-8191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24575,'405'-12'0,"-72"0"0,753 8 0,-989 0-1365,-26-1-5461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24575,'3446'0'-2387,"-3318"0"2348,469-21-408,-589 20 447,1 1 0,1-1 0,-1 0 0,0-1 0,1 0 0,-1 0 0,0-1 0,0 0 0,0-1 0,-1 0 0,10-6 0,-17 10-43,0-1 1,-1 1 0,1-1 0,0 1 0,-1-1-1,1 0 1,-1 0 0,1 1 0,-1-1-1,1 0 1,-1 0 0,1 1 0,-1-1 0,0 0-1,1 0 1,-1 0 0,0 0 0,0 0 0,0 1-1,1-3 1,-8-12-4389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24575,'-26'0'0,"59"0"0,-10 0 0,1732 0 0,-1726-1 0,-18 0 0,0 1 0,0 0 0,0 0 0,0 1 0,0 1 0,0 0 0,0 0 0,19 8 0,-29-10-3,0 0-1,-1 0 0,1 1 0,0-1 1,0 1-1,0-1 0,-1 1 1,1-1-1,0 1 0,-1-1 1,1 1-1,-1 0 0,1-1 1,0 1-1,-1 0 0,1-1 0,-1 1 1,0 0-1,1 1 0,-1-2 12,0 1 0,0-1-1,0 1 1,0-1 0,0 1-1,-1-1 1,1 1 0,0-1-1,0 1 1,0-1 0,-1 0-1,1 1 1,0-1 0,0 1-1,-1-1 1,1 0 0,0 1-1,-1-1 1,1 0-1,-1 1 1,1-1 0,0 0-1,-2 1 1,-29 10-1483,8-7-5351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24575,'5'0'0,"14"0"0,22-4 0,17-2 0,29 1 0,40 0 0,29 2 0,24 1 0,2 1 0,-16 1 0,-18 0 0,-26 0 0,-29 0 0,-22 0 0,-23 1-8191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24575,'4'0'0,"6"-5"0,6-1 0,5 1 0,-2 0-8191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3:2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8738 239 24575,'0'-4'0,"1"0"0,-1 1 0,0-1 0,0 1 0,-1-1 0,1 1 0,-1-1 0,1 1 0,-1-1 0,0 1 0,-1-1 0,1 1 0,-1 0 0,1-1 0,-1 1 0,0 0 0,0 0 0,0 1 0,0-1 0,-1 0 0,1 1 0,-1-1 0,0 1 0,0 0 0,1 0 0,-1 0 0,-1 0 0,1 0 0,-6-2 0,-32-11 0,-1 1 0,0 3 0,-1 1 0,-65-6 0,43 6 0,-687-58 0,-4 65 0,489 5 0,-615 0 0,736 2 0,1 7 0,-243 50 0,-274 117 0,477-116-63,2 9 0,-239 128 0,-567 376-1117,227-38 1138,646-451 38,114-84 4,-405 305 0,24 23 0,329-274 252,2 1 0,3 4 0,-64 101 0,-98 213 225,198-350-547,-77 149 70,-68 187 0,124-266 0,4 1 0,5 2 0,-25 185 0,34-63 0,16 281 0,8-384 0,5 0 0,5-1 0,5-1 0,66 193 0,-43-185 0,5-2 0,6-3 0,5-2 0,79 111 0,-93-159 0,3-2 0,97 97 0,-103-121 0,2-2 0,2-2 0,2-2 0,66 36 0,0-13 10,234 81-1,141 3-781,39-29 612,9-23-915,-457-78 656,854 126 128,10-49-124,92-58-2067,4-32 633,-732-1 1307,160-2 542,2255 17 0,333 19-1267,-2144-84 1264,-625 14 24,314-82 0,-460 79 132,-2-7 0,-2-5 0,-3-7 0,-2-5 0,-3-7 0,193-136 0,98-118-153,-305 221 0,145-166 0,-192 185 0,-4-2 0,100-173 0,-125 182 0,-4-3 0,-3-1 0,-4-1 0,21-92 0,-25 52 0,21-246 0,-42-132 0,-15 383 105,-4 0 0,-6 0 0,-5 2 0,-4 1-1,-6 1 1,-53-119 0,17 77 78,-7 3 1,-7 4-1,-165-223 1,154 248-184,-5 4 0,-6 5 0,-5 4 0,-4 5 0,-177-125 0,201 174 218,-3 3-1,-2 4 1,-1 5 0,-3 4 0,-177-48 0,-537-74 1358,777 157-1555,-1232-177-716,832 123-88,-797-117-1868,-442-60 1595,-1081 38-2111,1108 209 4100,217 98 999,1199-73-865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5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0 24575,'-2'1'0,"1"-1"0,0 1 0,0-1 0,0 1 0,0-1 0,-1 1 0,1-1 0,0 1 0,0 0 0,0 0 0,1 0 0,-1 0 0,0 0 0,0 0 0,0 0 0,0 0 0,1 0 0,-1 0 0,1 0 0,-1 0 0,1 0 0,-1 0 0,1 1 0,0-1 0,-1 0 0,1 0 0,0 1 0,0-1 0,0 0 0,0 3 0,0 40 0,12 69 0,-2 151 0,-10-208 0,0 110 0,-32 250 0,25-374 0,-70 394 0,53-331 0,-5-1 0,-45 110 0,17-55 0,33-87 0,23-71 0,0 1 0,1-1 0,-1 1 0,0-1 0,1 1 0,0-1 0,-1 1 0,1 0 0,0-1 0,0 1 0,0 0 0,0-1 0,0 1 0,0 0 0,0-1 0,1 1 0,-1-1 0,0 1 0,1 0 0,0-1 0,-1 1 0,1-1 0,0 1 0,0-1 0,-1 0 0,1 1 0,2 1 0,0-1 0,1 0 0,0 0 0,0 0 0,-1-1 0,1 1 0,0-1 0,0 0 0,1 0 0,7 0 0,379 29 0,-244-24 0,2134 230-4859,-31 207 0,-1986-379 4910,717 159 669,-940-215-773,-22-3 602,0-1 0,0 0 0,1-2 1,-1 0-1,1-1 0,-1-1 0,38-5 0,-55 5-472,-1 0 0,0 0 0,0 0 0,1-1 0,-1 1 0,0 0 0,0-1 0,0 0 0,0 1 0,0-1 0,0 1 0,0-1 0,0 0 0,0 0 0,0 0 0,0 1 0,0-1 0,0 0 0,0 0 0,-1 0 0,1 0 0,0 0 0,-1-1 0,1-1 0,0 2 0,-1-1 0,0 0 1,-1 0-1,1 1 0,0-1 0,0 0 0,-1 0 1,1 1-1,-1-1 0,1 0 0,-1 1 1,0-1-1,0 1 0,0-1 0,-1-1 1,-6-7-154,0 0 1,-1 0 0,-16-13 0,21 19-252,-37-31-5790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6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10 149 24575,'-5'-24'0,"4"22"0,0 0 0,1 0 0,-1 0 0,1 1 0,-1-1 0,1 0 0,0 0 0,0 0 0,0 0 0,0 0 0,0 0 0,0 0 0,0 0 0,1 0 0,-1 1 0,1-1 0,-1 0 0,1 0 0,1-2 0,1-1 0,1 0 0,0 0 0,0 0 0,0 1 0,0-1 0,1 1 0,0 0 0,0 0 0,0 0 0,1 1 0,-1 0 0,1 0 0,-1 0 0,1 1 0,0 0 0,0 0 0,12-2 0,12-2 0,1 2 0,40-1 0,-68 5 0,97-2-238,103 11 0,106 26-310,-275-31 540,1372 208-2010,-4 45-1004,-785-142 2546,-503-94 472,1550 266-389,-1595-278 722,-26-4 416,0 1 0,57 17 0,-97-22-578,0 1-1,0-1 1,0 1 0,0-1 0,0 1 0,-1 0 0,1 0-1,0 0 1,-1 0 0,0 1 0,1-1 0,-1 1 0,0-1-1,0 1 1,0 0 0,-1-1 0,1 1 0,-1 0-1,1 0 1,-1 1 0,0-1 0,0 0 0,-1 0 0,1 0-1,0 5 1,0 8-185,0 0 1,-2 1-1,0-1 0,-3 18 0,0 11 151,-3 291-133,-15 223 0,7-412 0,-22 318 0,46-282 0,0-64 0,-9-111 0,0 1 0,0 0 0,0 0 0,-1 0 0,-1-1 0,0 1 0,0-1 0,0 1 0,-1-1 0,0 0 0,-1 0 0,-8 14 0,7-16 0,1 0 0,-2-1 0,1 1 0,-1-1 0,1 0 0,-1-1 0,-1 1 0,1-1 0,-1 0 0,1-1 0,-1 1 0,0-2 0,0 1 0,-1-1 0,-9 2 0,-18 3 0,-1-2 0,0-2 0,0-1 0,-1-2 0,1-1 0,-36-7 0,-214-49 0,-19-30-1951,168 43-4289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7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1 24575,'-4'0'0,"-1"0"0,0 0 0,0 0 0,1 1 0,-1 0 0,1 0 0,-1 0 0,1 0 0,-1 1 0,1 0 0,0 0 0,-1 0 0,-4 4 0,5-3 0,0 1 0,1 0 0,-1 0 0,1 0 0,0 0 0,0 1 0,0-1 0,1 1 0,0 0 0,0 0 0,-3 8 0,-3 20 0,1 1 0,1-1 0,2 1 0,2 0 0,1 0 0,6 65 0,-5-95 12,1 0 0,-1 0 0,1 0 0,0-1 0,0 1 0,0 0 0,1-1 0,-1 1 0,4 5 0,-4-7-77,1-1 1,-1 0-1,0 1 1,0-1-1,0 0 1,1 0-1,-1 0 0,1 0 1,-1 0-1,1 0 1,-1 0-1,1-1 1,-1 1-1,1 0 0,0-1 1,-1 1-1,1-1 1,0 0-1,0 1 1,-1-1-1,1 0 1,3 0-1,14-4-6761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24575,'0'4'0,"5"2"0,5-1 0,10 0 0,11-2 0,8-1 0,12-5 0,9-3 0,9 1 0,5 0 0,-1-3 0,-4 0 0,-5 1 0,-5 1 0,-12-1 0,-14-1-8191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7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86 24575,'0'-5'0,"0"-5"0,-5-6 0,-1-4 0,-3 1 0,-2 3-8191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7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0 24575,'1'0'0,"0"0"0,0 1 0,0-1 0,-1 0 0,1 1 0,0-1 0,0 1 0,0-1 0,0 1 0,-1-1 0,1 1 0,0 0 0,0-1 0,-1 1 0,1 0 0,-1 0 0,1-1 0,-1 1 0,1 0 0,-1 0 0,1 0 0,-1 0 0,0 0 0,1-1 0,-1 1 0,0 0 0,1 2 0,4 29 0,-5-28 0,3 72 0,-3 1 0,-13 93 0,0 16 0,12-5-1365,1-151-5461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8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40 231 24575,'-4'-5'0,"0"0"0,0 0 0,0 0 0,0 0 0,1-1 0,0 0 0,0 1 0,1-1 0,-3-11 0,4 15 0,0 1 0,1-1 0,-1 0 0,1 0 0,0 0 0,0 0 0,0 0 0,0 0 0,0 0 0,0 0 0,0 0 0,0 1 0,1-1 0,-1 0 0,1 0 0,0 0 0,-1 0 0,1 1 0,0-1 0,0 0 0,0 1 0,0-1 0,0 0 0,0 1 0,1 0 0,-1-1 0,1 1 0,-1 0 0,1-1 0,-1 1 0,1 0 0,-1 0 0,1 0 0,3-1 0,15-2 0,0 0 0,0 1 0,0 1 0,1 1 0,-1 0 0,30 4 0,-4-1 0,43 0 0,126-1 0,-212-1 0,0 0 0,-1 0 0,1-1 0,0 1 0,-1 0 0,1-1 0,-1 0 0,1 0 0,0 1 0,-1-2 0,0 1 0,1 0 0,-1 0 0,0-1 0,1 1 0,-1-1 0,0 0 0,3-3 0,-4 4 0,-1-1 0,1 0 0,-1 0 0,0 1 0,1-1 0,-1 0 0,0 0 0,0 1 0,0-1 0,0 0 0,-1 0 0,1 1 0,0-1 0,-1 0 0,1 0 0,-1 1 0,1-1 0,-1 1 0,0-1 0,0 0 0,0 1 0,0-1 0,0 1 0,0 0 0,0-1 0,0 1 0,-1 0 0,-1-2 0,0 0 0,1 0 0,-1 1 0,1-1 0,-1 1 0,0 0 0,0 0 0,0 0 0,-1 0 0,1 0 0,0 0 0,-1 1 0,1 0 0,-1 0 0,1 0 0,-1 0 0,0 0 0,1 1 0,-1-1 0,-5 1 0,4 1 0,0 0 0,0 0 0,-1 0 0,1 1 0,0 0 0,0 0 0,0 0 0,0 1 0,1-1 0,-1 1 0,1 1 0,-5 2 0,0 3 0,-1-1 0,2 2 0,-1-1 0,2 1 0,-1 0 0,1 1 0,1-1 0,0 1 0,0 1 0,-7 19 0,11-23 0,0 0 0,0 1 0,1-1 0,0 0 0,1 0 0,0 1 0,0-1 0,0 0 0,3 14 0,-2-19 0,0-1 0,0 1 0,0 0 0,0 0 0,1 0 0,-1-1 0,1 1 0,-1-1 0,1 1 0,0-1 0,0 0 0,0 1 0,0-1 0,1 0 0,-1 0 0,0-1 0,1 1 0,0 0 0,-1-1 0,1 0 0,0 1 0,0-1 0,-1 0 0,1-1 0,0 1 0,0 0 0,0-1 0,0 1 0,4-1 0,0 0 0,0-1 0,0 0 0,0 0 0,0-1 0,0 1 0,0-1 0,0-1 0,-1 1 0,1-1 0,-1-1 0,0 1 0,0-1 0,11-9 0,7-6 0,38-42 0,-54 53 0,-3 2 0,20-16 0,-25 22 0,0 0 0,1 0 0,-1 0 0,0 0 0,1 0 0,-1 0 0,0 0 0,1 0 0,-1 0 0,0 0 0,0 0 0,1 0 0,-1 0 0,0 0 0,1 0 0,-1 0 0,0 0 0,1 0 0,-1 0 0,0 0 0,1 0 0,-1 1 0,0-1 0,0 0 0,1 0 0,-1 0 0,0 1 0,0-1 0,1 0 0,-1 1 0,5 18 0,-4 21-97,-2-31 7,0 0-1,1 0 0,1 0 1,-1 0-1,2 0 1,-1 0-1,1 0 0,0-1 1,1 1-1,0 0 1,1-1-1,-1 0 1,8 11-1,3-1-6735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8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63 201 24575,'6'-14'0,"-1"0"0,-1 0 0,0 0 0,3-24 0,1-1 0,-5 26 0,-1 8 0,0 1 0,-1 0 0,0-1 0,0 0 0,0 1 0,0-1 0,-1 1 0,0-1 0,0-9 0,-9 35 0,-12 74 0,5 1 0,-6 124 0,19-181 0,0-16 0,1 0 0,2 1 0,0-1 0,4 26 0,-4-49 0,0 0 0,0 1 0,0-1 0,0 0 0,0 0 0,0 0 0,0 1 0,0-1 0,0 0 0,0 0 0,0 0 0,0 1 0,0-1 0,0 0 0,0 0 0,1 0 0,-1 1 0,0-1 0,0 0 0,0 0 0,0 0 0,0 0 0,1 0 0,-1 1 0,0-1 0,0 0 0,0 0 0,0 0 0,1 0 0,-1 0 0,0 0 0,0 0 0,0 0 0,1 0 0,-1 0 0,0 0 0,0 0 0,0 0 0,1 0 0,-1 0 0,0 0 0,8-6 0,6-14 0,-1-5 0,2 0 0,36-45 0,-44 61 0,1 1 0,-1 0 0,1 1 0,1 0 0,-1 0 0,1 1 0,1 0 0,-1 0 0,1 1 0,0 0 0,11-3 0,-17 6 0,1 1 0,-1 0 0,0 0 0,1 1 0,0-1 0,-1 1 0,1 0 0,-1 0 0,1 1 0,-1-1 0,1 1 0,-1 0 0,0 0 0,1 1 0,-1-1 0,0 1 0,8 4 0,-7-2 0,0 0 0,0 0 0,0 1 0,0-1 0,-1 1 0,0 0 0,0 1 0,0-1 0,0 1 0,-1-1 0,3 8 0,0 1 0,-1 0 0,-1-1 0,0 1 0,-1 1 0,0-1 0,-1 0 0,-1 1 0,-1-1 0,0 1 0,-2 20 0,1-27 5,-1-1-1,0 1 0,0-1 0,0 0 1,-1 0-1,0 0 0,0-1 0,-1 1 1,0-1-1,0 0 0,-1 1 1,1-2-1,-1 1 0,-1-1 0,1 1 1,-1-2-1,1 1 0,-2-1 0,1 1 1,0-2-1,-1 1 0,0-1 1,1 0-1,-1 0 0,-1-1 0,1 0 1,-14 3-1,0-2-169,-1-1 0,1-1 0,-1-1 0,1-1 0,-1-1 0,1-1 0,0 0 0,-32-11 0,0-3-6661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9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521 121 24575,'0'-9'0,"0"-3"0,0-1 0,4-23 0,-3 33 0,-1 0 0,1 1 0,0-1 0,0 0 0,0 1 0,0-1 0,0 0 0,1 1 0,-1 0 0,1-1 0,0 1 0,-1 0 0,1 0 0,0 0 0,0 0 0,1 0 0,-1 0 0,3-2 0,-4 4 0,0-1 0,-1 1 0,1 0 0,0-1 0,-1 1 0,1 0 0,0 0 0,-1-1 0,1 1 0,0 0 0,0 0 0,-1 0 0,1 0 0,0 0 0,0 0 0,-1 0 0,1 0 0,0 0 0,0 0 0,-1 0 0,1 1 0,0-1 0,0 0 0,-1 0 0,1 1 0,0-1 0,-1 0 0,1 1 0,-1-1 0,1 1 0,0-1 0,-1 1 0,1-1 0,-1 1 0,1 0 0,-1-1 0,1 1 0,-1-1 0,0 1 0,1 0 0,-1-1 0,0 1 0,0 0 0,1 0 0,-1-1 0,0 1 0,0 0 0,0 1 0,1 4 0,0-1 0,0 1 0,-1 0 0,0 0 0,-1 8 0,-7 35 0,-2-1 0,-32 89 0,16-58 0,-18 66 0,-169 526 0,88-295 0,28 7 0,89-348 0,2 0 0,2 0 0,1 0 0,3 53 0,6-71-64,-6-16 69,1-1 0,-1 0 1,0 0-1,0 0 0,1 1 1,-1-1-1,0 0 0,1 0 1,-1 0-1,0 0 1,1 0-1,-1 0 0,0 0 1,1 0-1,-1 1 0,0-1 1,1 0-1,-1 0 0,0-1 1,1 1-1,-1 0 0,0 0 1,1 0-1,-1 0 0,0 0 1,0 0-1,1 0 1,-1 0-1,1-1 0,1-1-187,1 0-1,-1 0 0,1 0 1,-1-1-1,0 1 0,0-1 1,3-4-1,10-17-6643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19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450 11 24575,'0'0'0,"0"0"0,0-1 0,0 1 0,0 0 0,0-1 0,0 1 0,1-1 0,-1 1 0,-1 0 0,1-1 0,0 1 0,0 0 0,0-1 0,0 1 0,0 0 0,0-1 0,0 1 0,0 0 0,0 0 0,-1-1 0,1 1 0,0 0 0,0-1 0,0 1 0,-1 0 0,1 0 0,0-1 0,0 1 0,-1 0 0,1 0 0,0 0 0,0-1 0,-1 1 0,1 0 0,0 0 0,-1 0 0,1 0 0,0 0 0,-1 0 0,1 0 0,0 0 0,-1 0 0,1-1 0,0 1 0,-1 0 0,1 1 0,0-1 0,-1 0 0,1 0 0,0 0 0,-1 0 0,1 0 0,0 0 0,-1 0 0,1 0 0,0 1 0,-1-1 0,1 0 0,0 0 0,0 0 0,-1 1 0,-17 16 0,6 5 0,1 1 0,1 1 0,0-1 0,-9 43 0,4-15 0,-136 604 0,124-512 0,-10 59-60,-76 321-1245,100-481-5521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0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41 24575,'-1'7'0,"-1"0"0,1 0 0,-1 0 0,-1 0 0,1 0 0,-4 7 0,-2 4 0,-62 195 0,85-254 0,56-170 0,-69 205 0,0-1 0,0 0 0,1 0 0,-1 0 0,1 1 0,0-1 0,6-8 0,-8 15 0,-1-1 0,1 1 0,-1 0 0,0 0 0,1 0 0,-1-1 0,1 1 0,-1 0 0,0 0 0,1 0 0,-1 0 0,1 0 0,-1 0 0,1 0 0,-1 0 0,0 0 0,1 0 0,-1 0 0,1 0 0,-1 0 0,1 0 0,-1 0 0,0 0 0,1 1 0,-1-1 0,1 0 0,-1 0 0,0 0 0,1 1 0,-1-1 0,1 0 0,-1 0 0,0 1 0,0-1 0,1 0 0,-1 1 0,0-1 0,1 1 0,-1-1 0,0 0 0,0 1 0,1 0 0,12 20 0,-11-17 0,32 60 0,-18-32 0,21 31 0,-32-55 0,1 1 0,1-1 0,0 0 0,0-1 0,0 0 0,1 0 0,0 0 0,10 5 0,-16-11 0,0 0 0,0 0 0,0 0 0,1 0 0,-1 0 0,0-1 0,0 1 0,1-1 0,-1 1 0,1-1 0,-1 0 0,0 0 0,1 0 0,-1-1 0,0 1 0,1 0 0,-1-1 0,0 1 0,0-1 0,1 0 0,-1 0 0,0 0 0,0 0 0,0 0 0,0-1 0,0 1 0,0 0 0,0-1 0,-1 0 0,1 1 0,0-1 0,-1 0 0,1 0 0,-1 0 0,1-2 0,7-9 0,-1-1 0,0 0 0,-1 0 0,5-16 0,-7 20 0,15-44 25,17-34-1415,-27 71-5436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1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19 24575,'0'-1'0,"0"0"0,0 1 0,0-1 0,0 0 0,0 0 0,0 0 0,0 1 0,-1-1 0,1 0 0,0 1 0,-1-1 0,1 0 0,0 1 0,-1-1 0,1 0 0,-1 1 0,1-1 0,-1 0 0,1 1 0,-1-1 0,0 1 0,1-1 0,-1 1 0,0 0 0,1-1 0,-1 1 0,0 0 0,0-1 0,1 1 0,-1 0 0,0 0 0,0 0 0,1-1 0,-1 1 0,0 0 0,0 0 0,1 0 0,-1 0 0,0 0 0,0 1 0,0-1 0,1 0 0,-1 0 0,0 0 0,0 1 0,1-1 0,-1 0 0,0 1 0,1-1 0,-2 1 0,-1 0 0,-1 1 0,1-1 0,-1 1 0,1 0 0,0 0 0,0 0 0,0 1 0,0-1 0,-4 5 0,-3 9 0,0 1 0,2 1 0,0-1 0,1 1 0,-6 25 0,12-40 0,0-1 0,1 1 0,-1 0 0,1 0 0,-1 0 0,1 0 0,0-1 0,0 1 0,0 0 0,1 0 0,-1 0 0,1 0 0,-1-1 0,1 1 0,0 0 0,0-1 0,0 1 0,1 0 0,-1-1 0,1 1 0,-1-1 0,1 0 0,0 0 0,-1 1 0,1-1 0,1 0 0,-1-1 0,0 1 0,0 0 0,1 0 0,-1-1 0,1 0 0,-1 1 0,1-1 0,-1 0 0,1 0 0,0-1 0,0 1 0,-1 0 0,1-1 0,0 0 0,0 1 0,0-1 0,0 0 0,0-1 0,-1 1 0,1 0 0,0-1 0,0 0 0,0 1 0,-1-1 0,5-2 0,3-2 0,0 0 0,0 0 0,0-1 0,0-1 0,-1 0 0,0 0 0,-1 0 0,0-1 0,0-1 0,8-10 0,-14 16 0,1 0 0,-1-1 0,0 1 0,-1 0 0,1-1 0,-1 0 0,1 1 0,-1-1 0,0 0 0,-1 0 0,1 1 0,-1-1 0,1 0 0,-1-5 0,-1 6 0,0 0 0,0 0 0,0-1 0,0 1 0,0 0 0,-1 0 0,1 0 0,-1 1 0,0-1 0,0 0 0,0 1 0,0-1 0,0 1 0,0-1 0,-1 1 0,1 0 0,-1 0 0,0 0 0,-4-2 0,-16-7-1365,1 3-5461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2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53 125 24575,'1'-8'0,"1"8"0,-1 16 0,-23 68 0,13-54 0,1 0 0,1 1 0,-3 44 0,9-31 0,3-79 0,2 1 0,1-1 0,1 0 0,3 1 0,0 0 0,2 1 0,2 0 0,23-44 0,-32 71 0,0 0 0,0 0 0,0 0 0,1 0 0,0 1 0,0 0 0,1 0 0,-1 1 0,1-1 0,0 1 0,0 0 0,9-3 0,-12 5 0,1 1 0,-1 0 0,1 0 0,-1 0 0,1 1 0,0-1 0,-1 1 0,1 0 0,0 0 0,-1 0 0,1 0 0,0 1 0,-1 0 0,1-1 0,-1 1 0,1 1 0,-1-1 0,1 0 0,-1 1 0,0 0 0,0 0 0,0 0 0,0 0 0,0 0 0,3 4 0,-2-4 0,0 2 0,-1-1 0,0 0 0,0 1 0,0 0 0,0-1 0,0 1 0,-1 0 0,0 0 0,0 1 0,0-1 0,0 0 0,-1 1 0,3 7 0,-4-9 0,-1 0 0,1 0 0,0 0 0,-1 0 0,1 0 0,-1 0 0,0 0 0,0 0 0,0 0 0,0-1 0,-1 1 0,1 0 0,-1-1 0,1 1 0,-1-1 0,0 1 0,0-1 0,0 0 0,0 0 0,-1 0 0,1 0 0,0 0 0,-1-1 0,-3 3 0,-11 5-124,0-1 0,0-1 0,-1 0 0,-27 6 0,31-8-621,-19 4-6081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2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55 24575,'0'41'0,"-3"0"0,-9 57 0,8-75 0,3-14 0,0-1 0,-1 1 0,0-1 0,0 0 0,-7 13 0,23-46 0,45-82 0,-49 89 0,2 2 0,0-1 0,1 1 0,16-15 0,-28 29 0,0 1 0,1 0 0,-1-1 0,1 1 0,-1 0 0,1 0 0,0 0 0,-1 0 0,1 0 0,0 0 0,0 0 0,-1 1 0,1-1 0,0 1 0,0-1 0,0 1 0,0 0 0,0-1 0,0 1 0,3 1 0,-4-1 0,1 1 0,-1 0 0,1-1 0,0 1 0,-1 0 0,1 0 0,-1 1 0,0-1 0,1 0 0,-1 0 0,0 1 0,0-1 0,0 0 0,0 1 0,0-1 0,0 1 0,0-1 0,0 3 0,4 10 0,0 0 0,-1 0 0,-1 0 0,2 21 0,-2-18 0,-2-9 0,0 0 0,1 0 0,0-1 0,1 1 0,0 0 0,0-1 0,1 0 0,7 12 0,-10-17 0,0-1 0,0 1 0,1-1 0,-1 0 0,1 1 0,-1-1 0,1 0 0,-1 0 0,1 0 0,-1 0 0,1-1 0,0 1 0,0 0 0,-1-1 0,1 1 0,0-1 0,2 1 0,-1-1 0,0 0 0,-1-1 0,1 1 0,0-1 0,-1 1 0,1-1 0,-1 0 0,1 0 0,-1 0 0,1 0 0,-1-1 0,1 1 0,-1-1 0,0 1 0,3-4 0,17-16 0,0-1 0,-2-1 0,0-1 0,17-28 0,5-6 0,-22 32-42,25-35-1281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 24575,'0'-1'0,"-1"0"0,1 0 0,-1 0 0,1 0 0,-1 0 0,1 0 0,-1 0 0,0 0 0,1 1 0,-1-1 0,0 0 0,0 0 0,0 1 0,0-1 0,0 0 0,1 1 0,-3-1 0,-2-2 0,13 7 0,162 69 0,49 24 0,-205-91 0,-1 2 0,-1-1 0,1 2 0,-1 0 0,-1 0 0,0 1 0,14 16 0,-22-23 0,-1-1 0,1 2 0,-1-1 0,0 0 0,0 0 0,0 1 0,-1-1 0,1 1 0,-1-1 0,0 1 0,0 0 0,0 0 0,0-1 0,-1 1 0,1 0 0,-1 0 0,0 0 0,0 0 0,-1-1 0,1 1 0,-1 0 0,0 0 0,0 0 0,0-1 0,0 1 0,-1-1 0,1 1 0,-1-1 0,0 1 0,0-1 0,0 0 0,-1 0 0,-3 5 0,-2 0 13,-1 0 0,0 0 0,0-1 0,-1 0 0,0 0 0,-13 6 0,-67 26-1207,84-36 932,-64 23-6564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2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24575,'-70'0'0,"152"4"0,127 23 0,-79-7 0,2173 264-3742,-2074-257 3653,625 53 1128,-843-79-729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16 24575,'0'0'0,"0"0"0,-1 0 0,1 0 0,0 0 0,0 0 0,-1 0 0,1 0 0,0 1 0,-1-1 0,1 0 0,0 0 0,0 0 0,-1-1 0,1 1 0,0 0 0,0 0 0,-1 0 0,1 0 0,0 0 0,-1 0 0,1 0 0,0 0 0,0 0 0,0-1 0,-1 1 0,1 0 0,0 0 0,0 0 0,-1-1 0,1 1 0,0 0 0,0 0 0,0 0 0,0-1 0,0 1 0,-1 0 0,1 0 0,0-1 0,0 1 0,0 0 0,0-1 0,0 1 0,0 0 0,0 0 0,0-1 0,0 1 0,0 0 0,0 0 0,0-1 0,0 1 0,0 0 0,0-1 0,0 1 0,1-1 0,-1 0 0,1 1 0,0-1 0,-1 1 0,1-1 0,-1 1 0,1-1 0,0 1 0,0-1 0,-1 1 0,1 0 0,0-1 0,0 1 0,-1 0 0,1 0 0,0 0 0,0-1 0,0 1 0,-1 0 0,1 0 0,0 0 0,1 0 0,272 33 0,63 3 0,-329-35-273,1-1 0,0 0 0,0-1 0,14-3 0,-5-2-6553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4.2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20 24575,'0'0'0,"0"-1"0,0 1 0,1 0 0,-1 0 0,0 0 0,0-1 0,0 1 0,0 0 0,0 0 0,1 0 0,-1-1 0,0 1 0,0 0 0,0 0 0,0-1 0,0 1 0,0 0 0,0 0 0,0-1 0,0 1 0,0 0 0,0 0 0,0-1 0,0 1 0,0 0 0,0-1 0,0 1 0,0 0 0,-1 0 0,1 0 0,0-1 0,0 1 0,0 0 0,0 0 0,0-1 0,-1 1 0,1 0 0,0 0 0,0 0 0,0 0 0,-1-1 0,1 1 0,0 0 0,0 0 0,0 0 0,-1 0 0,1 0 0,0 0 0,0 0 0,-1 0 0,1-1 0,0 1 0,0 0 0,-1 0 0,1 0 0,0 0 0,0 0 0,-1 0 0,1 0 0,0 1 0,0-1 0,-1 0 0,1 0 0,0 0 0,0 0 0,-1 0 0,1 0 0,-1 1 0,3-2 0,-1 0 0,0 0 0,0 0 0,0 0 0,1 0 0,-1 0 0,0 1 0,1-1 0,-1 0 0,0 1 0,1 0 0,-1-1 0,2 1 0,23-1 0,-1 2 0,0 1 0,48 11 0,-10-3 0,222 27 0,-272-35-117,-8-1 21,0 1 0,0-2 0,0 1 0,0-1 0,0 1 0,0-1 0,0-1 0,0 1 0,0-1 0,-1 0 0,1 0 0,8-2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4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24575,'76'10'0,"-9"1"0,379 21 0,-293-19 0,-83-6 0,111-2 0,-137-14-1365,-29 3-5461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24575,'0'-5'0,"4"-1"0,7 1 0,5 0 0,4 2 0,8 1 0,8 1 0,6 1 0,10 0 0,5 0 0,1 0 0,0 0 0,-6 1 0,-3 3 0,-5 2 0,-10 0-8191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5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24575,'-4'0'0,"12"0"0,30 0 0,54 0 0,351 27 128,-36-1-1621,-374-25-5333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5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24575,'4'0'0,"6"0"0,6 0 0,9 0 0,8 0 0,9 0 0,5 0 0,8 0 0,7 0 0,8 0 0,-1 0 0,-2 0 0,-4 0 0,-8 0 0,-10 0 0,-12 0-8191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6.0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24575,'157'12'0,"-26"-1"0,351-8-152,-342-3-1061,-111 0-5613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6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24575,'3'3'0,"1"-1"0,-1 1 0,1-1 0,0 0 0,0 0 0,0-1 0,0 1 0,0-1 0,1 0 0,-1 0 0,7 1 0,55 1 0,-45-3 0,216 13 0,70 1 0,-168-4 0,-69-4 0,-64-6-195,0 1 0,0-1 0,0 0 0,0-1 0,1 1 0,5-2 0,-4-2-6631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6.7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24575,'-1'0'0,"-1"0"0,1 0 0,0 0 0,0 0 0,0 0 0,0 0 0,0 0 0,0 0 0,-1 0 0,1 0 0,0 1 0,0-1 0,0 0 0,0 1 0,0-1 0,0 1 0,0-1 0,0 1 0,0 0 0,0-1 0,0 1 0,-1 1 0,2-1 0,1 0 0,0 0 0,-1 0 0,1 0 0,-1-1 0,1 1 0,0 0 0,0-1 0,-1 1 0,1 0 0,0-1 0,0 1 0,0-1 0,0 1 0,0-1 0,-1 0 0,1 1 0,0-1 0,0 0 0,0 0 0,0 0 0,0 1 0,0-1 0,0 0 0,0 0 0,2-1 0,59 7 0,74-2 0,-18-2 0,720 39 0,-695-36-1365,-126-4-5461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2256 264 24575,'0'-3'0,"0"0"0,-1-1 0,1 1 0,-1 0 0,1 0 0,-1-1 0,0 1 0,0 0 0,-1 0 0,1 0 0,-1 0 0,1 0 0,-1 0 0,0 1 0,0-1 0,-5-4 0,3 2 0,-1 2 0,0-1 0,0 1 0,-1-1 0,1 2 0,-1-1 0,1 0 0,-11-2 0,-5 0 0,0 1 0,-1 0 0,0 2 0,-25 0 0,-88 3 0,-153 22 0,-132 40 0,257-34 0,-167 53 0,269-63 0,2 3 0,1 2 0,1 2 0,1 4 0,-103 70 0,136-81 0,2 0 0,0 1 0,1 1 0,1 0 0,1 2 0,1 0 0,1 1 0,1 1 0,2 0 0,0 1 0,2 1 0,0-1 0,-10 46 0,16-48 0,0-1 0,2 1 0,1 0 0,0 0 0,2 0 0,1 0 0,1 0 0,1 0 0,1 0 0,1-1 0,1 1 0,1-1 0,1-1 0,1 1 0,1-1 0,21 33 0,-11-28 3,0-2 0,1 0 1,2-1-1,0-2 0,2 0 0,0-1 0,1-2 0,2 0 0,-1-2 0,2-2 0,47 20 0,2-5-118,0-4 0,2-4 0,115 18-1,-36-18-885,1-6-1,250-8 1,-167-22 556,244-46 0,-289 23 445,305-97 0,-365 87 0,-3-7 0,248-139 0,-312 150-205,-1-4 1,89-77-1,-134 103 223,-2-2 0,-1 0 0,0-2 0,-2 0 0,-1-1 0,-1-1 0,-1-1 0,-2 0 0,16-40 0,-26 56 138,-1 0 0,-1-1 1,0 0-1,-1 0 1,-1 0-1,1 0 1,-2 0-1,0 0 0,-1 0 1,0 0-1,-1 0 1,0 0-1,-1 0 1,0 1-1,-1-1 0,-1 1 1,0 0-1,-1 0 1,0 1-1,0-1 1,-1 1-1,-1 1 0,0-1 1,-12-11-1,-6-3-26,-2 0 0,0 2-1,-2 1 1,-1 1 0,0 1-1,-42-18 1,-12 0-163,-116-34 0,61 29 63,-2 6 0,-1 7 0,-267-21 0,312 46-242,0 5 0,0 4 0,1 5-1,0 3 1,0 5 0,-157 49 0,172-37-6614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7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24575,'-3'0'0,"0"0"0,0 0 0,0 1 0,0-1 0,1 0 0,-1 1 0,0 0 0,0 0 0,0 0 0,1 0 0,-1 0 0,-4 3 0,7-4 0,0 0 0,0 0 0,0 0 0,0 0 0,0 0 0,0 0 0,0 0 0,-1 0 0,1 1 0,0-1 0,0 0 0,0 0 0,0 0 0,0 0 0,0 0 0,0 0 0,0 1 0,0-1 0,0 0 0,0 0 0,0 0 0,0 0 0,0 0 0,0 0 0,0 1 0,0-1 0,0 0 0,0 0 0,0 0 0,0 0 0,0 0 0,0 1 0,0-1 0,0 0 0,0 0 0,0 0 0,0 0 0,0 0 0,0 0 0,1 0 0,-1 1 0,0-1 0,0 0 0,0 0 0,0 0 0,0 0 0,1 0 0,9 5 0,15 2 0,-23-7 0,79 16 0,115 6 0,85-10 0,63 3-38,-220-8-1289,-63-4-5499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7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24575,'79'0'0,"441"15"0,-380-5-1365,-107-9-5461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7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 24575,'4'0'0,"6"0"0,11 0 0,5-5 0,8-1 0,6 1 0,6-4 0,3 0 0,3 1 0,-4 3 0,0 1 0,-1 2 0,-3 2 0,-4 4 0,-10 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8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 24575,'-5'0'0,"0"4"0,3 6 0,8 2 0,11 3 0,8-2 0,7-2 0,13-3 0,6-4 0,9-1 0,6-2 0,2-1 0,-12-1-8191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8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53 24575,'4'0'0,"7"0"0,5 0 0,8-4 0,10-2 0,8 1 0,5 0 0,12-3 0,10 0 0,6 2 0,3 0 0,2 3 0,-12 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29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24575,'4'0'0,"7"0"0,4 0 0,10-4 0,9-2 0,12 1 0,7-4 0,7 0 0,3 1 0,4 3 0,-1 1 0,-3 2 0,-11 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38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1583 29 24575,'-29'-2'0,"-45"-7"0,-4 0 0,-107 0 0,-273 22 0,397-7 0,1 3 0,0 2 0,1 3 0,-91 33 0,124-37 0,0 1 0,1 1 0,0 1 0,1 2 0,1 0 0,0 2 0,2 0 0,0 1 0,0 1 0,2 2 0,0-1 0,-19 31 0,29-38 0,2 1 0,0 0 0,1 0 0,0 0 0,1 0 0,0 1 0,1 0 0,1 0 0,-2 27 0,4-31 0,1 0 0,1 0 0,0 0 0,0 0 0,1 0 0,0-1 0,1 1 0,0-1 0,1 1 0,0-1 0,1 0 0,0 0 0,0-1 0,10 14 0,1-6 0,0 0 0,0-1 0,2-1 0,0 0 0,0-2 0,2 0 0,-1-1 0,2-1 0,-1 0 0,2-2 0,-1-1 0,27 7 0,17 2 0,0-3 0,131 10 0,-113-18 0,161-12 0,-196 2 0,0-3 0,-1-2 0,0-2 0,80-31 0,-109 35 0,-1-1 0,0-1 0,-1 0 0,0-1 0,-1-1 0,0-1 0,0 0 0,-1-1 0,-1 0 0,18-23 0,-24 27 0,-1-1 0,0 0 0,0-1 0,-1 1 0,-1-1 0,0 0 0,0 0 0,-1-1 0,0 1 0,-1-1 0,-1 1 0,0-1 0,0 0 0,-1 0 0,0 1 0,-1-1 0,-5-22 0,1 17 0,-1 0 0,0 0 0,-2 0 0,1 1 0,-2 1 0,0-1 0,-1 1 0,-1 1 0,0 0 0,-1 0 0,0 1 0,-1 1 0,-1 0 0,-26-18 0,8 9 0,0 1 0,-2 2 0,0 1 0,-1 2 0,-73-21 0,85 29-227,-1 1-1,0 2 1,0 0-1,-1 2 1,-34 0-1,20 6-6598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39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966 216 24575,'0'-5'0,"0"0"0,0 0 0,-1 0 0,0 0 0,0 0 0,0 0 0,-1 0 0,0 0 0,0 1 0,0-1 0,0 1 0,0-1 0,-1 1 0,0 0 0,0 0 0,0 0 0,-1 0 0,1 0 0,-1 1 0,0 0 0,0 0 0,0 0 0,0 0 0,-1 0 0,1 1 0,-1 0 0,0 0 0,1 0 0,-1 1 0,-6-2 0,-15-3 0,0 2 0,-1 0 0,1 2 0,-42 2 0,47 0 0,-30 0 0,1 3 0,-1 2 0,-79 19 0,93-14 0,1 1 0,0 2 0,1 1 0,0 2 0,-47 29 0,72-39 0,0 1 0,0 0 0,1 0 0,0 1 0,1 0 0,0 1 0,0 0 0,1 0 0,0 0 0,0 1 0,1 0 0,0 1 0,1-1 0,1 1 0,-1 0 0,1 0 0,1 0 0,0 1 0,1-1 0,0 1 0,1 0 0,0-1 0,1 1 0,0 0 0,1 0 0,0-1 0,1 1 0,1 0 0,-1-1 0,6 14 0,2-5 0,0 0 0,0 0 0,2-1 0,1-1 0,0 0 0,1-1 0,1 0 0,0-1 0,2-1 0,0 0 0,0-1 0,1-1 0,1-1 0,38 19 0,-20-14 0,0-1 0,2-2 0,-1-2 0,2-1 0,-1-2 0,2-2 0,54 3 0,-47-8 0,1-2 0,-1-2 0,1-3 0,-1-1 0,0-3 0,90-28 0,-113 28 0,-1-1 0,0 0 0,0-2 0,-1-1 0,-1 0 0,0-2 0,-1-1 0,-1 0 0,0-1 0,-1-2 0,-1 0 0,-1 0 0,0-2 0,20-34 0,-30 42 0,-1 0 0,0-1 0,0 0 0,-1 0 0,-1 0 0,-1-1 0,0 1 0,0-1 0,-2 0 0,0 0 0,-1 0 0,0 0 0,-1 1 0,0-1 0,-2 0 0,0 0 0,0 1 0,-1 0 0,-1-1 0,-1 2 0,0-1 0,0 1 0,-1 0 0,-1 0 0,0 0 0,-1 1 0,0 1 0,-1 0 0,-1 0 0,1 0 0,-2 2 0,-14-12 0,1 5 17,0 0 0,0 2 1,-2 1-1,0 1 0,0 1 0,-50-12 0,26 12-512,0 2 0,-99-4 0,86 11-6331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0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2673 390 24575,'-35'-34'0,"-2"2"0,-2 2 0,0 2 0,-2 1 0,-1 2 0,-1 2 0,-1 2 0,-58-20 0,12 12 0,-2 3 0,-1 5 0,-121-13 0,83 22 0,-1 6 0,0 6 0,0 5 0,0 6 0,1 6 0,1 5 0,1 6 0,-142 51 0,231-66 0,0 2 0,2 1 0,0 3 0,1 0 0,-69 50 0,94-59 0,0 0 0,1 0 0,0 1 0,1 1 0,0 0 0,1 0 0,0 1 0,1 0 0,0 0 0,1 1 0,0 0 0,2 1 0,-1-1 0,2 1 0,0 0 0,1 0 0,0 1 0,1-1 0,1 23 0,1-13 0,2 0 0,1 0 0,1-1 0,1 1 0,2-1 0,0 0 0,1 0 0,22 42 0,-13-36 0,2 0 0,0-1 0,2-1 0,1-2 0,47 45 0,-19-29 0,1-2 0,2-2 0,2-3 0,2-2 0,0-3 0,90 34 0,-36-25-132,2-4-1,1-6 0,2-4 1,1-6-1,0-5 0,1-5 1,0-5-1,162-15 1,-212 4 84,-1-3 0,0-3 1,127-42-1,-149 38 50,-1-2 0,0-3 0,-2-1 0,-1-2-1,0-1 1,49-44 0,-48 32-2,-1-2 0,-2-1 0,-2-3 0,-2 0 0,44-73 0,-62 87 0,-1-1 0,-1-1 0,-2 1 0,-1-2 0,-1 0 0,-2-1 0,-1 1 0,-2-1 0,-2-1 0,1-42 0,-5 59 56,-2 1-1,0 0 1,0 0-1,-2 0 0,0 0 1,-1 0-1,0 1 1,-2 0-1,0 0 0,-1 0 1,0 1-1,-1 0 1,-1 1-1,-18-21 0,10 16 5,-1 0 0,-1 2 0,-1 0 0,0 1 0,-1 2 0,0 0 0,-2 1 0,-46-19 0,-38-4-1425,7 8-5461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2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184 103 24575,'-1'-4'0,"1"0"0,1 0 0,-1 0 0,0 0 0,1 1 0,0-1 0,0 0 0,0 0 0,0 0 0,1 1 0,-1-1 0,1 1 0,0-1 0,0 1 0,0 0 0,1 0 0,-1 0 0,1 0 0,0 0 0,0 0 0,0 1 0,0-1 0,0 1 0,0 0 0,1 0 0,-1 0 0,1 0 0,-1 1 0,1 0 0,0-1 0,6 0 0,-4 0 0,1 0 0,-1 1 0,0 0 0,1 0 0,-1 1 0,0-1 0,1 1 0,-1 1 0,1-1 0,-1 1 0,0 0 0,12 4 0,-14-3 0,0-1 0,0 1 0,-1 0 0,1 1 0,-1-1 0,1 0 0,-1 1 0,0 0 0,0 0 0,0 0 0,0 0 0,-1 0 0,1 1 0,-1-1 0,0 1 0,0 0 0,0 0 0,0-1 0,-1 1 0,2 7 0,-1-3 0,0 0 0,0 1 0,-1-1 0,0 1 0,-1-1 0,0 1 0,-1-1 0,1 1 0,-1-1 0,-1 0 0,0 1 0,0-1 0,-1 0 0,0 0 0,0 0 0,0-1 0,-1 1 0,-8 10 0,6-10 0,-1 0 0,1-1 0,-2 0 0,1 0 0,-1-1 0,1 0 0,-2 0 0,1-1 0,-1 0 0,0 0 0,0-1 0,0 0 0,0-1 0,-1 0 0,-15 3 0,4-3 0,1 0 0,-41-1 0,51-3 0,-1 0 0,1 0 0,0-1 0,0 0 0,0 0 0,0-1 0,-17-8 0,25 10 0,0 1 0,0-1 0,0 0 0,0 0 0,0-1 0,0 1 0,0 0 0,0-1 0,0 1 0,0-1 0,1 0 0,-1 1 0,1-1 0,-1 0 0,1 0 0,0 0 0,0 0 0,0 0 0,0 0 0,0 0 0,0 0 0,0-1 0,1 1 0,-1 0 0,1 0 0,0-1 0,-1 1 0,1 0 0,0-1 0,1 1 0,-1 0 0,0-1 0,1 1 0,-1 0 0,1-1 0,-1 1 0,1 0 0,0 0 0,0 0 0,0 0 0,0 0 0,1 0 0,-1 0 0,1 0 0,1-2 0,6-6 0,0 0 0,0 1 0,1 0 0,0 1 0,0 0 0,21-12 0,3 1 30,1 2 0,1 1 0,66-19 0,-78 29-216,0 1 1,0 0-1,0 2 0,0 1 1,1 1-1,-1 1 1,30 4-1,-20 2-6640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1335 181 24575,'-1'-3'0,"1"0"0,-1 0 0,1 1 0,-1-1 0,0 0 0,0 1 0,-1-1 0,1 1 0,0 0 0,-1-1 0,0 1 0,1 0 0,-1 0 0,0 0 0,0 0 0,0 0 0,-3-1 0,-40-28 0,20 17 0,-1 2 0,-1 1 0,0 2 0,0 0 0,0 2 0,-1 1 0,-41-4 0,31 6 0,1 3 0,-1 1 0,1 1 0,-1 3 0,-45 9 0,48-4 0,0 2 0,0 1 0,1 1 0,1 2 0,1 2 0,0 1 0,1 1 0,1 2 0,1 0 0,0 3 0,2 0 0,1 1 0,1 2 0,-32 44 0,25-25 0,2 2 0,1 1 0,3 1 0,3 1 0,1 2 0,3 0 0,2 1 0,-17 93 0,28-113 0,2 1 0,1 0 0,2 0 0,1 0 0,2 0 0,1-1 0,2 1 0,15 54 0,-13-65 0,1-1 0,2-1 0,0 0 0,1 0 0,2-1 0,0 0 0,1-1 0,1-1 0,1 0 0,0-1 0,1-1 0,1 0 0,23 15 0,-6-9 11,1-1-1,0-3 0,2-1 0,0-1 1,1-2-1,0-2 0,1-2 0,0-1 1,66 6-1,-24-9-452,0-3 1,0-4-1,156-20 1,-150 6 283,0-3 0,-1-4 1,-1-4-1,-1-3 0,159-78 1,-195 79 107,0-3 0,-2-2 0,-1-2 1,52-49-1,-68 53 64,-2-1 0,0-1 0,-2-1 0,-2-2 0,-1 0-1,25-54 1,-34 58-17,-1 0 0,-2-1 0,-1-1 0,-2 0 0,-1 0 1,-2-1-1,0 1 0,-3-1 0,-1 0 0,-1 0 0,-10-63 0,6 70 0,-2 1 1,-1 0 0,-2 0 0,0 1 0,-1 0-1,-2 1 1,0 0 0,-2 0 0,0 2-1,-2 0 1,0 0 0,-2 1 0,0 2-1,-1 0 1,-30-23 0,15 19-32,0 1 0,-1 2-1,-1 2 1,-1 1 0,-1 2 0,0 2 0,0 1 0,-2 2-1,1 1 1,-50-3 0,-12 4-91,0 4-1,-192 19 1,165-1-131,2 5 0,-223 63 0,256-50-3583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2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180 158 24575,'-5'-13'0,"-1"-6"0,10 16 0,8 8 0,-8-2 0,-1-1 0,1 0 0,-1 1 0,0 0 0,0 0 0,0 0 0,0 0 0,-1 1 0,1-1 0,-1 0 0,0 1 0,0 0 0,0 0 0,-1 0 0,1-1 0,-1 1 0,0 1 0,0-1 0,0 0 0,0 0 0,-1 0 0,0 0 0,0 1 0,0-1 0,0 0 0,-1 0 0,1 0 0,-1 0 0,0 0 0,-1 0 0,1 0 0,-1 0 0,1 0 0,-1 0 0,0 0 0,-1-1 0,1 1 0,-1-1 0,1 0 0,-1 0 0,0 0 0,0 0 0,0 0 0,-1 0 0,1-1 0,-1 0 0,1 0 0,-1 0 0,0 0 0,0 0 0,0-1 0,0 1 0,0-1 0,0 0 0,0-1 0,0 1 0,0-1 0,-8 1 0,6-2 0,-1 0 0,0 0 0,0 0 0,1-1 0,-1 0 0,1-1 0,-1 1 0,1-1 0,0 0 0,0-1 0,0 1 0,0-1 0,1 0 0,-8-8 0,10 10 0,1-1 0,-1 0 0,1 0 0,-1 0 0,1 0 0,0-1 0,0 1 0,0-1 0,1 1 0,-1-1 0,1 0 0,0 1 0,0-1 0,0 0 0,1 0 0,-1 0 0,1 1 0,0-1 0,0 0 0,0 0 0,1 0 0,-1 0 0,1 0 0,0 0 0,0 1 0,3-7 0,1 0 0,0 0 0,2 0 0,-1 1 0,1-1 0,0 2 0,1-1 0,0 1 0,1 0 0,-1 1 0,1 0 0,12-7 0,-10 7 0,1 0 0,0 1 0,0 1 0,0 0 0,0 0 0,1 1 0,0 1 0,0 0 0,19-1 0,-26 4-151,-1 0-1,1 0 0,0 1 0,0 0 1,0 0-1,-1 0 0,1 1 1,7 3-1,11 6-6674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3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13 240 24575,'-1'-1'0,"0"0"0,0-1 0,-1 1 0,1-1 0,0 1 0,1-1 0,-1 0 0,0 1 0,0-1 0,1 0 0,-1 0 0,1 0 0,-1 1 0,1-1 0,0 0 0,0 0 0,0 0 0,0 0 0,0 0 0,0 1 0,1-1 0,-1 0 0,0 0 0,1 0 0,0 0 0,-1 1 0,1-1 0,0 0 0,0 1 0,0-1 0,0 1 0,0-1 0,0 1 0,0-1 0,1 1 0,1-2 0,3-3 0,0 1 0,0-1 0,0 2 0,0-1 0,1 1 0,0 0 0,9-4 0,1 1 0,0 2 0,1 0 0,0 1 0,0 0 0,0 2 0,0 0 0,0 1 0,1 1 0,21 3 0,-26-2 0,-1 1 0,1 1 0,0 0 0,-1 1 0,0 0 0,0 1 0,0 0 0,0 2 0,-1-1 0,0 1 0,0 1 0,16 14 0,-24-19 0,0 0 0,-1 1 0,1 0 0,-1 0 0,0 0 0,0 0 0,0 0 0,-1 1 0,0 0 0,1-1 0,-2 1 0,1 0 0,0 0 0,-1 0 0,0 0 0,0 0 0,-1 0 0,1 0 0,-1 0 0,0 0 0,-1 8 0,-1-7 0,1 0 0,-2 0 0,1 0 0,0 0 0,-1 0 0,0-1 0,-1 1 0,1-1 0,-1 0 0,0 0 0,0 0 0,-1 0 0,1-1 0,-1 0 0,0 0 0,-11 7 0,8-7 0,0 0 0,0 0 0,-1 0 0,0-1 0,1 0 0,-1-1 0,0 0 0,0-1 0,0 0 0,0 0 0,-1 0 0,1-1 0,0-1 0,-11-1 0,16 1 0,-1 0 0,1 0 0,0 0 0,0 0 0,0 0 0,0-1 0,0 0 0,0 0 0,1 0 0,-1 0 0,0-1 0,1 1 0,0-1 0,0 0 0,0 0 0,0 0 0,0-1 0,0 1 0,1-1 0,-1 1 0,1-1 0,0 0 0,1 0 0,-1 0 0,0 0 0,1 0 0,0 0 0,0 0 0,0 0 0,1-1 0,-1 1 0,1-6 0,1 0 0,0-1 0,1 1 0,0-1 0,0 1 0,1 0 0,1 0 0,0 0 0,0 0 0,1 1 0,0-1 0,0 1 0,1 0 0,1 1 0,-1 0 0,1 0 0,11-10 0,-2 3 0,1 1 0,0 1 0,1 0 0,1 1 0,0 1 0,0 1 0,21-8 0,-17 10-273,0 2 0,0 0 0,0 1 0,43-2 0,-20 4-6553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98 24575,'3'-3'0,"1"0"0,0 1 0,0-1 0,0 1 0,1 0 0,-1 0 0,0 0 0,1 1 0,-1 0 0,1-1 0,0 2 0,-1-1 0,1 0 0,0 1 0,-1 0 0,1 0 0,0 1 0,6 0 0,-2 0 0,0 1 0,0 0 0,-1 0 0,1 1 0,0 0 0,-1 1 0,0 0 0,12 7 0,-13-6 0,0 1 0,0 0 0,-1 1 0,1 0 0,-2 0 0,1 0 0,-1 0 0,0 1 0,-1 0 0,1 0 0,3 11 0,-7-16 0,0 0 0,0-1 0,0 1 0,0 0 0,-1 0 0,1 0 0,-1 0 0,1 0 0,-1 0 0,0 0 0,0 0 0,-1 0 0,1 0 0,-1-1 0,1 1 0,-1 0 0,0 0 0,0 0 0,0 0 0,0-1 0,-1 1 0,1-1 0,-1 1 0,1-1 0,-1 1 0,0-1 0,0 0 0,0 0 0,0 0 0,-1 0 0,1 0 0,0 0 0,-1-1 0,1 1 0,-1-1 0,0 0 0,-4 2 0,-8 1 0,0 0 0,0-1 0,0-1 0,-1 0 0,1-1 0,0-1 0,-1 0 0,1-1 0,0-1 0,0 0 0,0-1 0,-27-9 0,36 9 0,1 1 0,-1-1 0,0 1 0,1-2 0,0 1 0,0-1 0,0 1 0,0-1 0,1-1 0,-1 1 0,1-1 0,-7-9 0,10 11 0,-1 0 0,1 0 0,0 0 0,-1 0 0,2 0 0,-1-1 0,0 1 0,1 0 0,-1-1 0,1 1 0,0 0 0,0-1 0,0 1 0,1-1 0,-1 1 0,1 0 0,0-1 0,0 1 0,0 0 0,0 0 0,0 0 0,1 0 0,-1 0 0,5-5 0,2-3 0,0 1 0,1 0 0,0 0 0,1 1 0,0 0 0,0 1 0,1 0 0,0 1 0,19-10 0,-10 7 0,0 2 0,1 0 0,-1 1 0,1 0 0,23-2 0,-32 7-273,0 1 0,-1 1 0,1 0 0,14 2 0,2 2-6553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4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30 24575,'-25'-7'0,"20"0"0,18 1 0,2 4 0,-1 0 0,1 0 0,-1 2 0,1 0 0,26 3 0,76 18 0,-87-14 0,-22-5 0,114 27 0,-106-24 0,-1 0 0,0 1 0,0 1 0,0 0 0,20 14 0,-33-20 0,0 1 0,0-1 0,0 0 0,-1 1 0,1-1 0,-1 1 0,1-1 0,-1 1 0,1 0 0,-1-1 0,0 1 0,0 0 0,0 0 0,0 0 0,0 0 0,0 0 0,-1 0 0,1 0 0,-1 0 0,1 0 0,-1 1 0,0-1 0,0 0 0,0 0 0,0 4 0,-1-3 0,0 0 0,-1 0 0,1 0 0,-1 0 0,0 0 0,0 0 0,0-1 0,0 1 0,0-1 0,0 1 0,-1-1 0,1 0 0,-1 0 0,1 0 0,-1 0 0,-5 2 0,-12 5 0,1 0 0,-1-2 0,-1 0 0,1-1 0,-1-1 0,0-1 0,-41 3 0,20-6 0,0-1 0,0-2 0,-45-8 0,76 8 0,0 0 0,0-1 0,0-1 0,0 0 0,1 0 0,0-1 0,0 0 0,-16-11 0,24 15 0,0-1 0,0 1 0,-1-1 0,1 0 0,0 0 0,1 0 0,-1 0 0,0 0 0,0-1 0,1 1 0,0 0 0,-1-1 0,1 1 0,0-1 0,0 1 0,0-1 0,0 0 0,1 1 0,-1-1 0,1 0 0,0 0 0,0 1 0,-1-1 0,2 0 0,-1 0 0,0 1 0,1-1 0,-1 0 0,1 0 0,0 1 0,0-1 0,0 1 0,0-1 0,0 1 0,0-1 0,1 1 0,0 0 0,-1-1 0,1 1 0,2-2 0,4-4 0,-1 0 0,2 1 0,-1 0 0,1 0 0,0 1 0,0 0 0,1 1 0,-1 0 0,1 0 0,1 1 0,10-3 0,9-2 0,1 2 0,48-5 0,25 5-1365,-62 6-5461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4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84 24575,'0'-3'0,"1"1"0,-1 0 0,1-1 0,0 1 0,0 0 0,0-1 0,0 1 0,0 0 0,1 0 0,-1 0 0,1 0 0,-1 0 0,1 0 0,0 1 0,-1-1 0,1 0 0,0 1 0,0 0 0,0-1 0,1 1 0,3-2 0,3-2 0,1 1 0,-1 0 0,19-4 0,-2 2 0,1 1 0,0 1 0,0 2 0,0 1 0,0 1 0,0 1 0,0 1 0,0 2 0,-1 0 0,1 2 0,-1 1 0,0 1 0,-1 1 0,0 2 0,0 0 0,31 21 0,-52-30 0,-1 0 0,1 0 0,-1 1 0,0-1 0,0 1 0,0 0 0,0 0 0,-1 0 0,1 0 0,-1 1 0,0-1 0,0 1 0,0-1 0,0 1 0,2 8 0,-4-10 0,0 1 0,0-1 0,0 0 0,0 1 0,-1-1 0,1 1 0,-1-1 0,0 0 0,0 1 0,0-1 0,0 0 0,0 0 0,0 1 0,0-1 0,-1 0 0,1 0 0,-1 0 0,1-1 0,-1 1 0,0 0 0,0-1 0,0 1 0,0-1 0,0 1 0,0-1 0,0 0 0,-4 1 0,-6 4 0,0-1 0,0 0 0,-1-1 0,0 0 0,0-1 0,0 0 0,0-2 0,0 1 0,0-1 0,-22-2 0,7-1 0,1-1 0,-1-2 0,1-1 0,-28-9 0,48 13 0,0-1 0,0 0 0,0 0 0,0 0 0,0-1 0,1 0 0,0-1 0,0 1 0,-10-10 0,15 12 0,-1 0 0,1 1 0,0-1 0,0 0 0,0 0 0,0 0 0,0 0 0,0 1 0,0-1 0,1-1 0,-1 1 0,1 0 0,-1 0 0,1 0 0,0 0 0,0 0 0,0 0 0,0 0 0,0-1 0,1 1 0,-1 0 0,0 0 0,1 0 0,0 0 0,-1 0 0,1 0 0,0 0 0,0 0 0,0 1 0,0-1 0,0 0 0,1 0 0,-1 1 0,1-1 0,-1 1 0,1-1 0,-1 1 0,4-2 0,2-4 12,1 2 0,0-1 0,1 1 0,-1 0 0,1 1 0,0 0 0,0 0 0,0 1 0,17-4 0,-1 2-507,0 2 0,40-2 0,-34 5-6331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5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 24575,'271'13'0,"-229"-7"0,-1 1 0,1 2 0,-1 2 0,53 21 0,-89-30 0,0 0 0,-1 1 0,1 0 0,0 0 0,-1 0 0,1 0 0,-1 1 0,0-1 0,0 1 0,-1 0 0,1 1 0,-1-1 0,0 0 0,0 1 0,4 8 0,-5-9 0,-1-1 0,0 1 0,0-1 0,-1 1 0,1 0 0,-1-1 0,1 1 0,-1 0 0,-1-1 0,1 1 0,0 0 0,-1-1 0,0 1 0,1 0 0,-2-1 0,1 1 0,0-1 0,-1 0 0,1 1 0,-1-1 0,0 0 0,0 0 0,0 0 0,-4 4 0,-3 2 0,-1 0 0,-1-1 0,1 0 0,-1-1 0,0 0 0,-1 0 0,0-1 0,0-1 0,0 0 0,-1 0 0,1-2 0,-25 5 0,9-3 0,-1-1 0,1-2 0,0-1 0,-58-5 0,69 1 0,1 0 0,-1 0 0,1-2 0,-18-6 0,30 9 0,-1 1 0,1-1 0,-1-1 0,1 1 0,0 0 0,0-1 0,0 0 0,0 0 0,0 0 0,0 0 0,1-1 0,0 0 0,0 1 0,0-1 0,0 0 0,0-1 0,1 1 0,-3-7 0,4 6 0,1 0 0,0 1 0,0-1 0,0 0 0,0 1 0,1-1 0,0 1 0,0-1 0,0 1 0,1-1 0,-1 1 0,1 0 0,0-1 0,0 1 0,1 0 0,-1 0 0,1 1 0,0-1 0,0 0 0,6-4 0,6-8 0,2 1 0,33-24 0,-8 9-341,2 3 0,1 1-1,79-32 1,-66 37-6485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5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99 203 24575,'22'0'0,"-3"-1"0,0 0 0,0 2 0,-1 0 0,1 1 0,0 1 0,-1 1 0,1 0 0,31 13 0,-34-9 0,0 0 0,-1 1 0,0 1 0,-1 0 0,15 13 0,-26-20 0,0 0 0,0 0 0,-1 0 0,1 0 0,-1 1 0,0-1 0,0 1 0,0 0 0,0 0 0,0-1 0,1 9 0,-2-10 0,-1 1 0,0 0 0,0 0 0,0-1 0,0 1 0,-1 0 0,1 0 0,-1-1 0,0 1 0,0 0 0,1-1 0,-2 1 0,1-1 0,0 1 0,0-1 0,-1 0 0,1 1 0,-1-1 0,-4 4 0,2-2 0,0-1 0,-1 1 0,0-1 0,1 0 0,-1 0 0,-1-1 0,1 0 0,0 1 0,0-2 0,-1 1 0,1 0 0,-1-1 0,0 0 0,-5 0 0,-14 1 0,-43-3 0,65 1 0,-14-1 0,-1-1 0,1-1 0,-1 0 0,1-2 0,0 1 0,0-2 0,0-1 0,-26-14 0,37 18 0,0-1 0,0-1 0,0 1 0,0-1 0,1 0 0,0 0 0,0-1 0,1 1 0,-1-1 0,-4-9 0,6 10 0,1 0 0,0-1 0,0 1 0,1 0 0,0-1 0,0 1 0,0-1 0,0 1 0,1-1 0,0 1 0,0-1 0,1 1 0,-1-1 0,1 1 0,2-8 0,1 3 0,0 0 0,1 0 0,-1 0 0,2 0 0,0 1 0,0 0 0,0 0 0,1 0 0,1 1 0,-1 0 0,1 1 0,16-13 0,-2 5 0,0 0 0,0 2 0,2 0 0,29-11 0,-40 19-151,0 1-1,0 0 0,0 1 0,0 1 1,0 0-1,1 1 0,-1 0 1,18 1-1,6 4-6674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6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62 130 24575,'0'-16'0,"1"0"0,3-21 0,-3 33 0,-1 0 0,2 0 0,-1 0 0,0 0 0,1 0 0,-1 0 0,1 0 0,0 0 0,1 1 0,-1-1 0,1 1 0,-1 0 0,7-6 0,-9 9 0,0-1 0,1 1 0,-1 0 0,0 0 0,0 0 0,1 0 0,-1-1 0,0 1 0,1 0 0,-1 0 0,0 0 0,0 0 0,1 0 0,-1 0 0,0 0 0,1 0 0,-1 0 0,0 0 0,1 0 0,-1 0 0,0 0 0,1 0 0,-1 0 0,0 0 0,1 0 0,-1 0 0,0 0 0,1 0 0,-1 1 0,0-1 0,0 0 0,1 0 0,-1 0 0,0 0 0,0 1 0,1-1 0,-1 0 0,0 0 0,0 1 0,0-1 0,1 0 0,-1 0 0,0 1 0,0-1 0,0 0 0,0 1 0,0-1 0,0 0 0,0 1 0,1-1 0,-1 0 0,0 1 0,0-1 0,0 1 0,2 19 0,-5 23 0,-2 0 0,-1 0 0,-21 70 0,-4 22 0,28-115-120,-1 4-191,0-1 0,-2 0-1,-8 24 1,5-29-6515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7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82 24575,'-7'-27'0,"-3"-4"0,10 31 0,0-1 0,0 0 0,0 0 0,0 0 0,0 0 0,0 0 0,0 0 0,0 0 0,0 1 0,0-1 0,1 0 0,-1 0 0,0 0 0,0 0 0,1 1 0,-1-1 0,1 0 0,-1 0 0,1 0 0,-1 1 0,1-1 0,-1 0 0,1 1 0,0-1 0,-1 1 0,1-1 0,1 0 0,-1 0 0,0 1 0,0 0 0,1 0 0,-1-1 0,0 1 0,1 0 0,-1 0 0,0 0 0,1 0 0,-1 0 0,0 1 0,0-1 0,1 0 0,-1 1 0,0-1 0,0 1 0,1-1 0,-1 1 0,1 0 0,25 16 0,-20-12 0,225 145 0,-224-145 0,-1 0 0,0 0 0,0 1 0,-1-1 0,0 1 0,8 9 0,-13-13 0,0-1 0,0 1 0,1 0 0,-1 0 0,0 0 0,0 0 0,-1 0 0,1 0 0,0 0 0,-1 0 0,1 0 0,-1 0 0,0 0 0,0 0 0,0 1 0,0-1 0,0 0 0,0 0 0,0 0 0,-1 0 0,1 0 0,-1 1 0,1-1 0,-1 0 0,0 0 0,0 0 0,0 0 0,0-1 0,0 1 0,-2 2 0,-3 3 0,0-1 0,0 0 0,0-1 0,-1 1 0,0-1 0,0 0 0,0-1 0,-10 5 0,-68 25 0,57-23 0,5-3-108,-24 9-311,1 2 0,-71 41 0,98-47-6407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7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12 24575,'-4'-5'0,"3"-1"0,1 5 0,1 7 0,0 7 0,5 5 0,1 4 0,0 4 0,-2 5 0,-2 2 0,-1-1 0,-1 4 0,0 0 0,-1-6-8191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1210 266 24575,'-69'3'0,"0"4"0,0 2 0,0 4 0,-109 35 0,127-32 0,2 3 0,0 2 0,1 2 0,1 2 0,1 3 0,2 1 0,-62 52 0,75-53 0,0 1 0,2 2 0,2 0 0,0 2 0,3 1 0,0 1 0,2 1 0,2 1 0,2 1 0,-15 40 0,26-57 0,1 0 0,1 1 0,1-1 0,1 1 0,0 0 0,2 0 0,0 0 0,2 0 0,3 26 0,-1-31 0,1-1 0,1 1 0,0-1 0,1 0 0,0-1 0,1 1 0,1-1 0,1-1 0,0 1 0,1-1 0,0-1 0,19 19 0,-6-12 2,0 0-1,2-1 1,1-2-1,0 0 0,1-2 1,0-1-1,1-1 1,1-1-1,41 11 0,0-5-59,1-3-1,138 11 1,-94-20-23,1-5 0,0-4 0,-1-6 0,0-5 0,-1-5 1,-1-5-1,-1-4 0,-1-6 0,207-93 0,-258 97 81,-2-3 0,-2-2 0,-1-3 0,-2-2 1,65-63-1,-93 79-1,-1-1 1,-1-2-1,-2 0 1,-1-2-1,-1 0 1,-1-1 0,-1 0-1,-2-2 1,-2 0-1,-1 0 1,16-66-1,-25 78 0,0 0 0,-1-1 0,-2 1 0,0 0 0,-1-1 0,-1 1 0,0 0 0,-2 0 0,-1 0 0,0 1-1,-1-1 1,-1 1 0,-10-18 0,5 16 0,0 0 1,-2 1-1,0 0 0,-1 2 0,-1-1 1,-1 2-1,0 0 0,-1 1 0,-1 1 1,-35-21-1,6 9 48,-2 2 0,-1 2 0,0 2 0,-2 3 0,-79-18 0,3 12 216,-154-11-1,-28 20 31,255 16-661,0 2 0,-1 3 0,-80 19 0,80-8-6453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8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 24575,'0'-3'0,"0"-1"0,0 1 0,0-1 0,1 1 0,-1-1 0,1 1 0,0 0 0,0-1 0,0 1 0,0 0 0,2-5 0,-1 7 0,-1 0 0,0-1 0,1 1 0,-1 0 0,0 0 0,1 1 0,-1-1 0,1 0 0,-1 0 0,1 1 0,0-1 0,-1 1 0,1-1 0,0 1 0,-1 0 0,1 0 0,0 0 0,-1 0 0,1 0 0,0 0 0,-1 0 0,1 0 0,0 1 0,-1-1 0,1 1 0,1 0 0,81 18 0,143 52 0,-224-69 0,0-1 0,1 0 0,-1 1 0,0 0 0,0 0 0,-1 0 0,1 0 0,0 0 0,-1 1 0,4 3 0,-6-6 0,1 1 0,-1 0 0,0 0 0,1 0 0,-1 0 0,0 0 0,1 0 0,-1 0 0,0 0 0,0 0 0,0 0 0,0 0 0,0 0 0,0 0 0,0 0 0,0-1 0,0 1 0,0 0 0,-1 0 0,1 0 0,0 0 0,-1 0 0,1 0 0,-1 0 0,1 0 0,-1-1 0,1 1 0,-1 0 0,1 0 0,-1-1 0,0 1 0,1 0 0,-1-1 0,0 1 0,0 0 0,0-1 0,1 1 0,-1-1 0,0 0 0,-2 1 0,-120 64 0,80-45 0,-55 36 0,2 9-1365,72-48-5461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8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24575,'0'4'0,"0"7"0,0 4 0,0 5 0,0 4 0,5 6 0,1 3 0,-1-1 0,0 0 0,-2-2 0,-1-6-8191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8.8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54 24575,'-1'-1'0,"1"1"0,-1-1 0,1 0 0,-1 1 0,1-1 0,-1 0 0,1 0 0,-1 1 0,1-1 0,0 0 0,-1 0 0,1 0 0,0 1 0,0-1 0,0 0 0,0 0 0,0 0 0,0 0 0,0 0 0,0 1 0,0-1 0,0 0 0,0 0 0,0 0 0,1 0 0,-1 1 0,0-1 0,1 0 0,-1 0 0,0 0 0,1 1 0,-1-1 0,1 0 0,-1 1 0,1-1 0,0 0 0,-1 1 0,1-1 0,0 1 0,-1-1 0,1 1 0,0-1 0,-1 1 0,1 0 0,0-1 0,1 0 0,4-1 0,-1-1 0,0 0 0,1 1 0,-1 0 0,10-2 0,1 2 0,1 1 0,0 0 0,0 1 0,0 1 0,0 1 0,30 6 0,-21-2 0,0 2 0,0 0 0,37 19 0,-58-25 0,0 1 0,0 1 0,0-1 0,0 1 0,0-1 0,0 2 0,-1-1 0,0 0 0,0 1 0,0 0 0,-1 0 0,1 0 0,2 6 0,-5-8 0,0-1 0,0 1 0,0 0 0,0-1 0,0 1 0,-1 0 0,0 0 0,1 0 0,-1-1 0,0 1 0,0 0 0,-1 0 0,1-1 0,0 1 0,-1 0 0,0 0 0,0-1 0,1 1 0,-2 0 0,1-1 0,0 1 0,0-1 0,-1 0 0,0 1 0,1-1 0,-1 0 0,0 0 0,0 0 0,0 0 0,-3 2 0,-9 6 16,-1-1 1,-1 0-1,1-1 0,-1-1 0,-1 0 1,1-1-1,-35 7 0,26-7-514,1 1-1,-43 20 1,50-17-6328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9.2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24575,'5'0'0,"0"5"0,1 5 0,3 2 0,0 2 0,-2 4 0,-1 3 0,-3 3 0,-1 0 0,-1 3 0,-1-1 0,0-4-8191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49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24575,'0'-1'0,"0"0"0,0 1 0,1-1 0,-1 1 0,0-1 0,1 1 0,-1-1 0,0 0 0,1 1 0,-1-1 0,0 1 0,1-1 0,-1 1 0,1 0 0,-1-1 0,1 1 0,-1-1 0,1 1 0,-1 0 0,1 0 0,0-1 0,-1 1 0,1 0 0,-1 0 0,1-1 0,0 1 0,-1 0 0,1 0 0,0 0 0,-1 0 0,1 0 0,0 0 0,-1 0 0,1 0 0,-1 0 0,2 1 0,31 4 0,-26-4 0,152 36 0,-135-30 0,0 1 0,-1 2 0,0 0 0,31 20 0,-51-29 0,-1 1 0,0-1 0,1 1 0,-1-1 0,0 1 0,0 0 0,0 0 0,0 0 0,-1 0 0,1 0 0,0 0 0,-1 1 0,1-1 0,-1 1 0,0-1 0,0 1 0,0-1 0,0 1 0,0 2 0,-1-2 0,0-1 0,-1 0 0,0 1 0,1-1 0,-1 0 0,0 0 0,0 1 0,0-1 0,0 0 0,-1 0 0,1 0 0,0 0 0,-1-1 0,1 1 0,-1 0 0,0-1 0,0 1 0,0-1 0,0 1 0,0-1 0,0 0 0,-4 2 0,-19 10-44,-1-2 1,0-1-1,-1-1 0,0-2 0,-38 7 0,19-4-1058,5 0-5724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0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24575,'1'7'0,"0"0"0,1 0 0,-1 0 0,2 0 0,-1 0 0,4 7 0,2 5 0,6 17 0,-6-15 0,0-1 0,-1 1 0,-2 0 0,0 1 0,3 33 0,-8-8 0,-1-32 0,1 1 0,0 0 0,2-1 0,4 26 0,-5-37 0,0 0 0,1 0 0,-1-1 0,1 1 0,-1 0 0,1-1 0,1 0 0,-1 1 0,0-1 0,1 0 0,-1 0 0,1 0 0,0 0 0,0-1 0,0 1 0,0-1 0,1 0 0,-1 0 0,1 0 0,-1 0 0,1-1 0,0 1 0,4 0 0,14 2-36,0-1 0,0 0-1,0-2 1,0-1-1,25-3 1,-9 2-1111,1 0-5679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0.8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24575,'0'48'0,"2"1"0,2-1 0,3 0 0,1 0 0,2-1 0,20 56 0,-27-96 0,0 0 0,0-1 0,1 1 0,-1 0 0,2-1 0,-1 0 0,1 0 0,-1 0 0,2-1 0,-1 0 0,1 0 0,-1 0 0,1 0 0,1-1 0,11 7 0,-2-5 0,-1 0 0,1-1 0,0-1 0,0 0 0,0-1 0,21 0 0,127 21-1365,-130-16-5461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1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24575,'0'339'0,"0"-335"0,0 1 0,0-1 0,0 0 0,1 1 0,-1-1 0,1 0 0,0 0 0,1 1 0,-1-1 0,1 0 0,0 0 0,0 0 0,0-1 0,5 8 0,-3-7 0,1 0 0,-1 0 0,1-1 0,0 0 0,0 0 0,0 0 0,0 0 0,1-1 0,-1 1 0,10 1 0,33 9-682,90 13-1,-89-19-6143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3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2334 788 24575,'1'0'0,"-1"0"0,0 0 0,1 0 0,-1 0 0,0 0 0,1 0 0,-1 0 0,0 0 0,1 0 0,-1 0 0,0 0 0,1 0 0,-1 0 0,0 0 0,1 0 0,-1 0 0,0 0 0,1 0 0,-1-1 0,0 1 0,0 0 0,1 0 0,-1 0 0,0-1 0,1 1 0,-1 0 0,0 0 0,0-1 0,0 1 0,1 0 0,-1 0 0,0-1 0,0 1 0,0 0 0,0-1 0,1 1 0,-1 0 0,0-1 0,0 1 0,0 0 0,0-1 0,0 1 0,0 0 0,0-1 0,0 1 0,0 0 0,0-1 0,0 1 0,0 0 0,0-1 0,0 1 0,-1 0 0,1-1 0,0 1 0,0 0 0,0 0 0,0-1 0,-1 1 0,1 0 0,0-1 0,0 1 0,-17-18 0,-1 7 0,0 1 0,-1 1 0,0 1 0,-26-8 0,-86-17 0,88 23 0,-152-36-23,-635-159-387,17-63 94,793 260 316,-70-31 0,80 34 0,0 0 0,0-2 0,0 1 0,0-1 0,-14-14 0,23 20-34,0 0 1,0 0-1,0 0 0,0 0 1,1-1-1,-1 1 0,0 0 1,1 0-1,-1 0 0,0-1 1,1 1-1,0 0 0,-1-1 1,1 1-1,0-1 0,-1 1 1,1 0-1,0-1 0,0 1 0,0-1 1,1-1-1,3-10-6667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4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1 24575,'-1'1'0,"1"0"0,-1 0 0,1 0 0,-1 0 0,1 0 0,-1 0 0,0 0 0,0 0 0,1 0 0,-1 0 0,0 0 0,0 0 0,0 0 0,0-1 0,0 1 0,0 0 0,0-1 0,0 1 0,0-1 0,0 1 0,0-1 0,-1 1 0,1-1 0,0 0 0,0 1 0,0-1 0,-3 0 0,-38 5 0,37-5 0,-16 1 0,0 0 0,1 2 0,-1 0 0,1 2 0,-28 9 0,42-12 0,0 1 0,0 0 0,0 1 0,0-1 0,0 1 0,1 0 0,0 0 0,-1 1 0,2 0 0,-1 0 0,0 0 0,1 0 0,0 1 0,0-1 0,1 1 0,0 0 0,0 1 0,0-1 0,1 0 0,-3 11 0,2-3 0,1-1 0,1 1 0,0 0 0,1 0 0,1 0 0,0 0 0,1 0 0,0 0 0,5 16 0,4 7 0,2-1 0,18 40 0,5-7-1365,-1-8-5461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0:5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319 24575,'0'-4'0,"0"0"0,0 0 0,-1 0 0,0 0 0,0 0 0,0 0 0,0 0 0,0 0 0,-1 1 0,0-1 0,1 1 0,-1-1 0,-1 1 0,1-1 0,-5-4 0,2 3 0,0 0 0,-1 1 0,1 0 0,-1 0 0,0 1 0,0-1 0,0 1 0,-10-3 0,-5-1 0,0 2 0,0 1 0,-1 0 0,-40-1 0,29 6 0,0 0 0,0 3 0,0 0 0,1 3 0,-1 0 0,2 2 0,-1 1 0,1 2 0,1 1 0,0 2 0,1 0 0,-39 28 0,31-16 0,0 1 0,2 2 0,2 1 0,0 2 0,3 1 0,0 2 0,2 0 0,-32 58 0,44-65 0,1 1 0,2 1 0,1 0 0,1 1 0,2 0 0,1 1 0,-4 37 0,10-45 0,0-1 0,2 1 0,1-1 0,0 1 0,2-1 0,1 1 0,1-1 0,1 0 0,1-1 0,15 33 0,-7-25-14,2-1 0,1-2 0,2 1 0,0-2 0,2-1 0,1-1 0,1 0-1,1-2 1,1-1 0,1-1 0,1-1 0,44 23 0,-9-10-137,2-3 0,1-3-1,1-3 1,1-3 0,71 13-1,-19-12-36,2-6-1,-1-4 1,2-6-1,124-11 1,-101-6-48,-1-7 0,0-6 1,145-45-1,-197 42 159,-2-5 1,-2-3-1,131-72 1,-175 81 42,-1-2 0,-1-2 0,-1-2 0,-2-1 0,-2-3 0,0 0 0,-3-3 0,34-47 0,-52 61 34,-1 0 0,-2-1 0,-1-1 0,-1 0 0,-1-1 0,-1 0 0,-1 0 0,6-45 0,-12 51 0,-1 1 0,-1-1 0,-1 0 0,-1 0 0,0 1 0,-2-1 0,-1 0 0,0 1 0,-2 0 0,0 0 0,-2 1 0,-12-26 0,6 21-2,-1 0-1,-1 1 1,-1 1 0,-1 0-1,-1 1 1,-34-29-1,20 23 14,-2 1-1,-1 2 1,-69-36-1,25 24-88,-2 4 1,-1 3-1,-149-33 0,68 32-560,-1 8 0,-267-4 0,208 27-1765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7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5598 540 24575,'0'-7'0,"-1"0"0,-1 0 0,1 0 0,-1 0 0,0 0 0,-1 0 0,0 0 0,0 1 0,0-1 0,-6-7 0,-3-3 0,0 0 0,-20-20 0,6 12 0,0 0 0,-2 2 0,-1 1 0,0 2 0,-2 1 0,0 1 0,-66-27 0,14 15 0,-1 4 0,-97-18 0,-145-3 0,-4 23 0,228 18 0,-570-6 0,519 21 0,1 7 0,-209 47 0,288-43 0,1 2 0,2 4 0,0 3 0,-105 60 0,83-33 0,3 5 0,-131 115 0,-140 177 0,22 24 0,153-168 0,-295 366 0,382-443 0,7 5 0,-114 228 0,174-300 0,4 2 0,2 0 0,-15 72 0,30-92 0,1 1 0,3 0 0,2 0 0,3 0 0,5 69 0,5-46 0,3-2 0,3 1 0,3-2 0,32 81 0,-9-51 0,4-1 0,65 102 0,-60-120 0,4-3 0,3-1 0,3-4 0,4-2 0,2-3 0,3-3 0,3-3 0,2-3 0,3-4 0,131 69 0,-105-70 0,171 60 0,-196-87 0,1-4 0,2-3 0,81 7 0,-34-14-60,1-7 1,-1-5-1,1-6 0,-1-5 0,131-30 0,-84 1-29,-1-7-1,-3-8 0,169-80 1,-188 65-67,-3-7 1,-4-7 0,166-126-1,-206 128 32,-3-4 0,-5-4 0,-3-5-1,127-167 1,-166 184 96,-4-2 0,-3-3 0,-4-1 0,-4-3 0,-4 0 0,27-101 0,-29 56-23,-5-2 0,-6 0 1,8-226-1,-29-149-43,-7 411 369,-5 1 1,-4 0-1,-32-111 1,36 172-165,-2 1 1,-2 1-1,-1 0 1,-1 0-1,-2 2 1,-2 0-1,-1 1 1,-1 1-1,-2 2 1,-33-35-1,46 55-74,1 0-1,-1 0 1,0 1-1,-1 1 1,0 0-1,-25-11 1,30 16-125,1 0 0,0 0 0,-1 1 0,1 0 0,-1 0 0,0 0 0,1 1 0,-1 0 0,0 0 0,1 0 0,-1 1 0,0 0 0,1 1 0,-1-1 0,1 1 0,-7 3 0,-10 6-6738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8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205 611 24575,'3'-1'0,"1"-1"0,-1 1 0,0-1 0,1 0 0,-1 0 0,0 0 0,-1 0 0,1-1 0,0 1 0,-1-1 0,1 0 0,-1 1 0,0-1 0,0 0 0,0-1 0,0 1 0,2-6 0,-4 9 0,1 0 0,-1 0 0,0 0 0,0 0 0,0-1 0,0 1 0,0 0 0,0 0 0,0 0 0,0 0 0,0-1 0,0 1 0,0 0 0,0 0 0,0 0 0,0 0 0,0-1 0,0 1 0,0 0 0,0 0 0,0 0 0,0 0 0,0-1 0,0 1 0,0 0 0,0 0 0,-1 0 0,1 0 0,0 0 0,0-1 0,0 1 0,0 0 0,0 0 0,0 0 0,0 0 0,-1 0 0,1 0 0,0 0 0,0-1 0,0 1 0,0 0 0,-1 0 0,1 0 0,0 0 0,0 0 0,0 0 0,0 0 0,-1 0 0,1 0 0,0 0 0,0 0 0,-14 3 0,-14 11 0,9-2 0,2 1 0,-1 0 0,2 1 0,0 1 0,1 1 0,0 0 0,1 1 0,1 0 0,1 1 0,0 1 0,2 0 0,-14 32 0,22-47 0,1 0 0,0 0 0,-1 1 0,1-1 0,1 0 0,-1 0 0,1 1 0,0-1 0,0 0 0,0 1 0,0-1 0,1 0 0,0 1 0,0-1 0,0 0 0,0 0 0,1 0 0,-1 0 0,1 0 0,0 0 0,3 4 0,-2-4 0,1-1 0,-1 1 0,1-1 0,0 0 0,0 0 0,0 0 0,0-1 0,0 1 0,1-1 0,-1 0 0,1 0 0,-1-1 0,1 1 0,0-1 0,0 0 0,-1 0 0,1-1 0,8 1 0,-1-1 0,0-1 0,0 0 0,0-1 0,0-1 0,0 1 0,-1-2 0,1 0 0,-1 0 0,0-1 0,0 0 0,0-1 0,-1 0 0,0-1 0,15-12 0,-14 9 0,0 0 0,-1 0 0,0-1 0,-1 0 0,0-1 0,-1 0 0,0 0 0,-1-1 0,0 0 0,-1 0 0,8-25 0,-10 19 0,0 0 0,-1 0 0,-1-1 0,-1 1 0,-1-31 0,-1 40 0,0 0 0,0 0 0,-1 0 0,0 1 0,-1-1 0,0 0 0,-1 1 0,0 0 0,0 0 0,-1 0 0,0 0 0,-9-10 0,22 25 0,-1-1 0,1 0 0,0 0 0,0-1 0,1 0 0,0 0 0,15 4 0,10 2 0,46 9 0,-77-18 0,0-1 0,1 1 0,-1 0 0,0 0 0,0 0 0,0 1 0,0-1 0,-1 1 0,1-1 0,0 1 0,0 0 0,-1 0 0,1 0 0,-1 0 0,0 1 0,0-1 0,0 1 0,0-1 0,0 1 0,0 0 0,-1 0 0,1 0 0,-1 0 0,0 0 0,0 0 0,0 0 0,1 5 0,0 7 0,-1 0 0,0 0 0,-1 0 0,-3 28 0,0-8 0,3-31 0,-1 7 0,0 1 0,2-1 0,-1 1 0,1-1 0,5 19 0,-6-28 0,1 0 0,0 0 0,0 0 0,-1 0 0,1 0 0,1 0 0,-1 0 0,0 0 0,0 0 0,1-1 0,-1 1 0,1 0 0,0-1 0,-1 1 0,1-1 0,0 0 0,0 0 0,0 1 0,0-1 0,0 0 0,0-1 0,0 1 0,0 0 0,0-1 0,1 1 0,-1-1 0,0 1 0,0-1 0,1 0 0,-1 0 0,0 0 0,0 0 0,1-1 0,-1 1 0,3-1 0,5-2 0,-1 0 0,0 0 0,0-1 0,0 0 0,-1 0 0,0-1 0,1 0 0,-2-1 0,1 0 0,9-9 0,-1 0 0,-1 0 0,-1-1 0,20-30 0,-18 20 0,-1 0 0,14-37 0,-31 170 0,2-102 0,0 0 0,1 0 0,0 0 0,0 1 0,0-1 0,1-1 0,-1 1 0,1 0 0,0 0 0,1-1 0,-1 1 0,1-1 0,0 1 0,0-1 0,0 0 0,7 6 0,-7-8 0,0 1 0,0-1 0,0 0 0,1 0 0,-1 0 0,1-1 0,-1 1 0,1-1 0,0 0 0,0 0 0,-1 0 0,1 0 0,0-1 0,0 1 0,0-1 0,0 0 0,0 0 0,0-1 0,-1 1 0,1-1 0,0 0 0,6-2 0,6-3 0,0-2 0,-1 1 0,0-2 0,0 0 0,-1-1 0,0 0 0,-1-1 0,0-1 0,-1 0 0,0 0 0,-1-1 0,14-22 0,-5 4 0,-1 0 0,-2-1 0,-1-1 0,22-66 0,-14 20 0,-4-1 0,14-109 0,-34 149 0,-5 28 0,4 12 0,1 1 0,-1-1 0,1 0 0,-1 1 0,0-1 0,1 0 0,-1 1 0,1-1 0,-1 1 0,1-1 0,-1 1 0,1-1 0,0 1 0,-1-1 0,1 1 0,0-1 0,-1 1 0,1-1 0,0 1 0,0 0 0,-1-1 0,1 1 0,0 0 0,-14 32 0,3 0 0,0 0 0,-6 38 0,-13 108 0,30-176 0,-16 151-682,7 281-1,9-407-6143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9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3 578 24575,'-1'-29'0,"0"18"0,1-1 0,0 0 0,1 0 0,3-19 0,-4 28 0,1 1 0,0-1 0,0 0 0,0 1 0,0 0 0,0-1 0,0 1 0,1 0 0,-1-1 0,1 1 0,0 0 0,0 0 0,-1 0 0,1 0 0,1 1 0,-1-1 0,0 1 0,0-1 0,0 1 0,1 0 0,-1-1 0,1 1 0,-1 0 0,1 1 0,4-2 0,20-1 0,0 1 0,-1 1 0,1 2 0,0 1 0,53 9 0,12 2 0,-65-11 0,8 2 0,1-1 0,0-2 0,-1-2 0,42-6 0,-70 6 0,-1-1 0,1 0 0,-1 0 0,1-1 0,-1 0 0,0 0 0,0 0 0,0-1 0,0 0 0,8-8 0,-12 10 0,0 0 0,1 0 0,-1-1 0,0 1 0,-1-1 0,1 1 0,0-1 0,-1 0 0,1 0 0,-1 1 0,0-1 0,0 0 0,0 0 0,0 0 0,-1 0 0,1 0 0,-1-1 0,0 1 0,0 0 0,0 0 0,0 0 0,0 0 0,-1 0 0,1 0 0,-3-5 0,3 7 0,0-1 0,-1 1 0,1 0 0,0 0 0,-1 0 0,0-1 0,1 1 0,-1 0 0,0 0 0,1 0 0,-1 0 0,0 0 0,0 0 0,0 0 0,0 1 0,0-1 0,0 0 0,0 0 0,0 1 0,0-1 0,0 0 0,0 1 0,-1-1 0,-1 1 0,1 0 0,1 0 0,-1 0 0,0 0 0,0 1 0,0-1 0,1 0 0,-1 1 0,0 0 0,1-1 0,-1 1 0,0 0 0,1 0 0,-1 0 0,1 0 0,-2 2 0,-4 3 0,-1 1 0,2 1 0,-1-1 0,1 1 0,-5 9 0,0 0 0,2 1 0,0 0 0,1 0 0,1 1 0,-6 25 0,10-30 0,0 0 0,1 0 0,0 1 0,1-1 0,1 0 0,1 0 0,0 1 0,3 17 0,-3-28 0,0-1 0,0 0 0,0 0 0,0 0 0,0 0 0,0 0 0,1 0 0,0 0 0,-1 0 0,1 0 0,0-1 0,0 1 0,1-1 0,-1 1 0,0-1 0,1 0 0,0 0 0,-1 0 0,6 3 0,-3-3 0,0-1 0,-1 1 0,1-1 0,0 0 0,0-1 0,0 1 0,0-1 0,0 0 0,0 0 0,0 0 0,10-2 0,-2-1 0,1-1 0,-1 0 0,0-1 0,0-1 0,0 0 0,-1 0 0,0-1 0,18-14 0,-13 7 0,-1-1 0,-1-1 0,-1 0 0,17-23 0,-24 29 0,0-1 0,-1 1 0,-1-1 0,0 0 0,0 0 0,-1 0 0,-1-1 0,1 1 0,1-17 0,-7 5 0,-1 12 0,3 11 0,0-1 0,0 1 0,0 0 0,0 0 0,0 0 0,0 0 0,0 0 0,0 0 0,0-1 0,0 1 0,0 0 0,0 0 0,-1 0 0,1 0 0,0 0 0,0 0 0,0 0 0,0 0 0,0 0 0,0-1 0,0 1 0,-1 0 0,1 0 0,0 0 0,0 0 0,0 0 0,0 0 0,0 0 0,0 0 0,-1 0 0,1 0 0,0 0 0,0 0 0,0 0 0,0 0 0,0 0 0,-1 0 0,1 0 0,0 0 0,0 0 0,0 0 0,0 0 0,0 0 0,0 0 0,-1 1 0,1-1 0,0 0 0,0 0 0,0 0 0,0 0 0,-1 1 0,1-1 0,0 0 0,0 1 0,0-1 0,0 0 0,0 1 0,0-1 0,0 0 0,0 1 0,0-1 0,0 0 0,0 1 0,0-1 0,0 0 0,0 1 0,0-1 0,0 0 0,0 1 0,0-1 0,0 0 0,0 1 0,1-1 0,-1 0 0,0 1 0,0-1 0,0 0 0,1 0 0,-1 1 0,0-1 0,0 0 0,1 0 0,-1 0 0,0 1 0,0-1 0,1 0 0,-1 0 0,0 0 0,1 1 0,14 7 0,-4-5 0,0 0 0,0-1 0,0 0 0,1-1 0,-1 0 0,0-1 0,1 0 0,-1-1 0,0 0 0,20-5 0,-5-1 0,0 0 0,0-2 0,35-17 0,-51 21 0,-1 0 0,0-1 0,-1 0 0,0-1 0,0 0 0,0 0 0,0-1 0,-1 1 0,-1-2 0,1 1 0,-1-1 0,-1 0 0,0 0 0,5-12 0,-3 3 0,0 0 0,-2-1 0,0 1 0,-1-1 0,-1 0 0,1-39 0,-4 52 0,0 1 0,-1-1 0,0 0 0,0 0 0,0 0 0,-4-10 0,5 15 0,-1 0 0,1 0 0,0 0 0,-1 0 0,1 0 0,-1 0 0,1 0 0,-1 0 0,0 0 0,1 0 0,-1 1 0,0-1 0,0 0 0,0 0 0,1 1 0,-1-1 0,0 0 0,0 1 0,0-1 0,0 1 0,0-1 0,0 1 0,0 0 0,0-1 0,0 1 0,0 0 0,-1 0 0,1 0 0,0 0 0,0 0 0,0 0 0,0 0 0,0 0 0,0 0 0,0 0 0,0 0 0,-1 1 0,1-1 0,0 1 0,0-1 0,0 0 0,-1 2 0,-3 1 0,1 0 0,0 0 0,0 0 0,0 0 0,1 1 0,-1 0 0,1-1 0,0 1 0,0 1 0,-3 4 0,-22 50 0,21-44 0,-201 611 0,108-290 0,91-310 0,-76 218 0,66-196 0,-3-1 0,-52 84 0,69-122 0,-1-1 0,-1 1 0,1-1 0,-1-1 0,-1 0 0,1 0 0,-1 0 0,-12 7 0,18-13 0,-1 0 0,1 0 0,-1 0 0,1 0 0,-1 0 0,1 0 0,-1-1 0,0 1 0,0-1 0,1 0 0,-1 1 0,0-1 0,0-1 0,1 1 0,-1 0 0,0-1 0,1 1 0,-1-1 0,0 0 0,1 0 0,-1 0 0,1 0 0,-1 0 0,1-1 0,0 1 0,-1-1 0,1 0 0,0 1 0,0-1 0,0 0 0,0 0 0,1 0 0,-1 0 0,0-1 0,-1-3 0,-2-2 0,0-1 0,1 1 0,0-1 0,0 0 0,1-1 0,0 1 0,1 0 0,0-1 0,1 0 0,0 1 0,0-1 0,1 0 0,0 0 0,3-17 0,1 2 0,1 0 0,1 0 0,1 0 0,16-36 0,-7 25 0,2 0 0,1 1 0,2 1 0,1 0 0,2 2 0,1 1 0,1 1 0,2 1 0,1 1 0,1 2 0,1 0 0,1 3 0,1 0 0,2 3 0,0 0 0,1 3 0,54-20 0,-50 24-1365,-6 2-5461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4:59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194 194 24575,'13'-24'0,"26"-34"0,-2 3 0,-34 49 0,0 0 0,1 0 0,-1 1 0,1-1 0,0 1 0,0 0 0,1 0 0,5-5 0,-10 10 0,1 0 0,-1 0 0,0 0 0,0-1 0,0 1 0,0 0 0,1 0 0,-1 0 0,0 0 0,0 0 0,0-1 0,1 1 0,-1 0 0,0 0 0,0 0 0,0 0 0,1 0 0,-1 0 0,0 0 0,0 0 0,0 0 0,1 0 0,-1 0 0,0 0 0,0 0 0,1 0 0,-1 0 0,0 0 0,0 0 0,0 0 0,1 0 0,-1 0 0,0 1 0,0-1 0,0 0 0,1 0 0,-1 0 0,0 0 0,0 0 0,0 0 0,0 1 0,1-1 0,-1 0 0,0 0 0,0 0 0,0 1 0,0-1 0,0 0 0,0 0 0,0 0 0,1 1 0,-1-1 0,0 0 0,0 0 0,0 0 0,0 1 0,0-1 0,0 0 0,0 0 0,0 1 0,0-1 0,0 0 0,-3 17 0,-15 44 0,-37 86 0,23-68 0,-10 32 0,-111 259 0,131-334 0,14-22 0,27-34 0,10-11 0,0 2 0,51-39 0,-60 53 0,1 1 0,0 1 0,1 1 0,0 0 0,36-12 0,-50 22 0,1 0 0,-1 0 0,0 1 0,1 0 0,-1 0 0,0 1 0,1 0 0,11 2 0,-18-2 0,0 0 0,0 1 0,0-1 0,0 1 0,0-1 0,0 1 0,0 0 0,0 0 0,0-1 0,0 1 0,0 1 0,-1-1 0,1 0 0,0 0 0,-1 1 0,1-1 0,-1 1 0,1-1 0,-1 1 0,0 0 0,0-1 0,0 1 0,0 0 0,0 0 0,0 0 0,0 0 0,-1 0 0,1 0 0,0 0 0,-1 0 0,0 0 0,0 0 0,1 0 0,-1 0 0,0 0 0,-1 0 0,1 0 0,-1 3 0,-1 3 0,0-1 0,-1 0 0,0 0 0,0 0 0,0 0 0,-1-1 0,0 1 0,-1-1 0,1 0 0,-1 0 0,-1-1 0,1 1 0,-1-1 0,-11 8 0,0 0 0,-1-2 0,0 0 0,0-1 0,-25 9 0,34-15 0,0-1 0,0 0 0,0 0 0,0-1 0,0 0 0,-1 0 0,1-1 0,-1 0 0,1-1 0,-1 0 0,-9-2 0,18 2 2,1 0 0,-1 0-1,1 0 1,-1 0 0,1 0-1,-1 0 1,0 0 0,1 0-1,-1-1 1,1 1 0,-1 0 0,1 0-1,-1-1 1,1 1 0,-1 0-1,1-1 1,-1 1 0,1 0-1,0-1 1,-1 1 0,1-1 0,-1 1-1,1-1 1,0 1 0,0-1-1,-1 1 1,1-1 0,0 1-1,0-1 1,-1 1 0,1-1-1,0 0 1,0 1 0,0-1 0,0 1-1,0-1 1,0 0 0,0 1-1,0-1 1,0 1 0,0-1-1,0 1 1,1-1 0,-1 0-1,0 1 1,0-1 0,0 1 0,1-1-1,-1 1 1,0-1 0,1 1-1,-1-1 1,0 1 0,1 0-1,-1-1 1,1 1 0,0-1-1,27-22-1464,-3 9-5363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5:00.2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87 24575,'14'-7'0,"-7"3"0,1-1 0,1 2 0,-1-1 0,1 1 0,-1 0 0,17-2 0,-25 5 0,1 0 0,-1 0 0,0 0 0,1 0 0,-1 0 0,0 0 0,1 0 0,-1 0 0,0 1 0,0-1 0,1 0 0,-1 0 0,0 0 0,1 0 0,-1 1 0,0-1 0,0 0 0,1 0 0,-1 1 0,0-1 0,0 0 0,0 0 0,1 1 0,-1-1 0,0 0 0,0 0 0,0 1 0,0-1 0,0 0 0,0 1 0,0-1 0,0 0 0,1 1 0,-1-1 0,0 0 0,0 1 0,0-1 0,0 0 0,-1 1 0,1-1 0,0 0 0,0 1 0,0-1 0,0 0 0,0 1 0,0-1 0,0 0 0,-1 0 0,1 1 0,0-1 0,0 0 0,0 0 0,-1 1 0,1-1 0,0 0 0,0 0 0,-1 1 0,1-1 0,-13 19 0,-29 23 0,28-30 0,1 0 0,1 1 0,0 0 0,-18 29 0,28-39 0,0 1 0,1-1 0,-1 0 0,1 1 0,-1-1 0,1 1 0,0 0 0,1-1 0,-1 1 0,1 0 0,-1-1 0,1 1 0,0 0 0,1 0 0,-1-1 0,1 1 0,-1 0 0,1-1 0,0 1 0,0 0 0,1-1 0,-1 1 0,1-1 0,0 0 0,0 0 0,0 1 0,0-1 0,4 4 0,-2-3 0,0 0 0,0 0 0,0 0 0,0 0 0,1-1 0,0 0 0,0 0 0,-1 0 0,2 0 0,-1-1 0,0 0 0,1 0 0,-1 0 0,1-1 0,-1 0 0,1 0 0,-1 0 0,1-1 0,0 0 0,0 0 0,-1 0 0,1-1 0,0 0 0,-1 0 0,1 0 0,-1-1 0,1 1 0,-1-1 0,0-1 0,9-4 0,-5 2 0,-1 0 0,1 0 0,-1-1 0,0-1 0,0 1 0,-1-1 0,0-1 0,0 1 0,0-1 0,-1 0 0,0-1 0,-1 1 0,0-1 0,-1 0 0,1-1 0,3-14 0,-5 14 0,-1 0 0,0-1 0,-1 1 0,0-1 0,-1 1 0,0-1 0,-1 1 0,0-1 0,-1 1 0,0-1 0,0 1 0,-1 0 0,0 0 0,-1 0 0,0 1 0,-1-1 0,-11-17 0,16 26 0,-1 0 0,1 1 0,-1-1 0,1 0 0,-1 1 0,1-1 0,-1 0 0,1 1 0,-1-1 0,1 1 0,-1-1 0,0 1 0,1-1 0,-1 1 0,0-1 0,1 1 0,-1 0 0,0-1 0,0 1 0,1 0 0,-1 0 0,0 0 0,0-1 0,0 1 0,1 0 0,-1 0 0,0 0 0,0 0 0,0 0 0,0 1 0,0 0 0,0 0 0,0 0 0,0 0 0,0 0 0,0 0 0,0 0 0,0 0 0,1 1 0,-1-1 0,1 0 0,-1 0 0,1 1 0,-1-1 0,1 1 0,-1 1 0,-4 57 0,5-59 0,0 13-170,1 1-1,1-1 0,0 0 1,1 0-1,1 0 0,0-1 1,7 18-1,0-5-6655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5:00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0 24575,'0'5'0,"0"5"0,4 6 0,2 4 0,4 8 0,1 8 0,2 2 0,-1 3 0,2 4 0,-1-1 0,2-4 0,-3-9-8191</inkml:trace>
  <inkml:trace contextRef="#ctx0" brushRef="#br0" timeOffset="1">536 130 24575,'0'-5'0,"0"-5"0,-5-2 0,-10 2 0,-11 7 0,-15 12 0,-13 19 0,-20 17 0,-19 19 0,-24 15 0,7-4-8191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2424 120 24575,'8'-23'0,"-7"22"0,0-1 0,0 0 0,-1 0 0,1 1 0,0-1 0,-1 0 0,1 0 0,-1 0 0,1 0 0,-1 0 0,0 0 0,0 0 0,0 0 0,0-2 0,-1 0 0,0 1 0,0-1 0,-1 1 0,1 0 0,-1 0 0,1-1 0,-1 1 0,0 0 0,-1 1 0,1-1 0,0 0 0,-1 1 0,1-1 0,-1 1 0,0 0 0,0 0 0,0 0 0,0 0 0,0 0 0,0 1 0,-1-1 0,1 1 0,0 0 0,-1 0 0,1 0 0,-1 1 0,-4-1 0,-7-1 0,0 1 0,0 0 0,0 1 0,0 1 0,-18 3 0,-80 17 18,-181 59 0,-105 64-511,354-127 321,-1295 501-1193,1276-494-4832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24575,'59'-28'0,"-50"22"0,1 1 0,0 0 0,0 1 0,0 0 0,0 1 0,13-3 0,-19 6 0,-1-1 0,1 1 0,0 1 0,-1-1 0,1 0 0,-1 1 0,1 0 0,-1-1 0,0 2 0,1-1 0,-1 0 0,0 1 0,0-1 0,0 1 0,0 0 0,0 0 0,0 0 0,0 0 0,-1 1 0,1-1 0,-1 1 0,1-1 0,2 6 0,21 31 0,-1 2 0,-3 0 0,24 60 0,-21-45 0,-20-44 0,194 411 0,-174-371-1365,-7-8-5461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 24575,'-44'-10'0,"34"7"0,30 9 0,471 102-38,-383-88-87,327 62-230,1640 335-2276,-676-17 519,-1340-379 2407,188 64 4410,-227-80-5861,-9-5-5618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2209 19 24575,'0'-1'0,"-1"0"0,1 0 0,0 0 0,0 1 0,-1-1 0,1 0 0,0 0 0,-1 0 0,1 1 0,-1-1 0,1 0 0,-1 0 0,1 1 0,-1-1 0,0 1 0,1-1 0,-1 0 0,0 1 0,0-1 0,1 1 0,-1 0 0,0-1 0,0 1 0,0 0 0,1-1 0,-1 1 0,0 0 0,0 0 0,0-1 0,-1 1 0,-30-1 0,9 6 0,0 1 0,1 1 0,0 1 0,0 0 0,1 2 0,-38 23 0,16-9 0,-735 421 0,426-236 0,-53 47 130,45-27-1625,333-213-5331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1617 248 24575,'1'0'0,"0"-1"0,0 0 0,0 0 0,0 1 0,0-1 0,-1 0 0,1 0 0,0 0 0,-1 0 0,1 0 0,-1 0 0,1 0 0,-1 0 0,1 0 0,-1-1 0,0 1 0,1 0 0,-1 0 0,0 0 0,0 0 0,0-1 0,0 1 0,0 0 0,0 0 0,0 0 0,0 0 0,-1 0 0,1-1 0,0 1 0,-1 0 0,1 0 0,-1 0 0,1 0 0,-1 0 0,0 0 0,1 0 0,-1 0 0,0 0 0,1 0 0,-1 0 0,0 1 0,0-1 0,0 0 0,0 1 0,0-1 0,0 0 0,-2 0 0,-3-2 0,0-1 0,-1 1 0,0 1 0,1-1 0,-1 1 0,-12-2 0,-13 0 0,0 2 0,0 1 0,0 1 0,0 2 0,0 1 0,-45 10 0,1 6 0,-111 41 0,103-27 0,1 4 0,2 3 0,2 3 0,2 4 0,-83 66 0,115-77 0,0 3 0,3 2 0,2 2 0,1 1 0,2 2 0,2 1 0,3 2 0,-52 105 0,73-129 0,1 0 0,1 1 0,1 0 0,2 1 0,0 0 0,-1 29 0,6-41 0,1-1 0,0 1 0,1 0 0,0-1 0,2 0 0,0 1 0,0-1 0,1 0 0,1 0 0,0-1 0,1 1 0,0-1 0,10 13 0,-7-12 0,2-1-1,0 0 0,0 0 1,1-1-1,1-1 0,0 0 1,0-1-1,18 11 0,-9-9 4,1 0 0,1-1 0,0-2 0,44 12-1,-12-9-136,-1-3 0,2-3-1,-1-2 1,69-4-1,-19-5 94,-2-5-1,1-5 1,179-48-1,-197 36 49,-2-3-1,-1-4 1,-1-3 0,131-83-1,-168 89-10,-2-1 1,-1-3-1,-2-1 0,-1-2 0,-2-2 0,-2-1 1,-2-2-1,-2-1 0,28-50 0,-44 64 0,-1-1 1,-2-1-1,-1-1 0,-1 1 1,-2-2-1,8-53 0,-14 60 3,-1 0 0,-1-1 0,-2 1-1,-1 0 1,-1 0 0,-1 0 0,-1 0 0,-2 0-1,-9-26 1,8 33 1,-1 0 0,-1 0 0,0 1 0,-1 0 0,-1 1 0,-1 0 0,-1 1 0,0 1 0,-1 0 0,-1 1 0,-25-19 0,18 18 0,-1 1 0,0 1 0,-1 1 0,0 2 0,-1 0 0,0 2 0,-1 0 0,-42-7 0,13 8-111,-1 1 0,0 3 1,1 3-1,-1 2 0,0 2 0,0 3 0,1 3 0,0 2 0,1 2 0,-92 36 0,80-19-5987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69 24575,'18'-19'0,"-11"11"0,0 1 0,1 0 0,0 0 0,14-10 0,-21 17 0,-1-1 0,1 1 0,-1 0 0,1-1 0,-1 1 0,1 0 0,-1-1 0,1 1 0,-1 0 0,1 0 0,-1 0 0,1-1 0,-1 1 0,1 0 0,-1 0 0,1 0 0,0 0 0,-1 0 0,1 0 0,-1 0 0,1 0 0,-1 0 0,1 0 0,0 1 0,-1-1 0,1 0 0,-1 0 0,1 0 0,-1 1 0,1-1 0,0 1 0,-1 0 0,1 0 0,-1 0 0,0 0 0,1 0 0,-1 0 0,0 0 0,0 0 0,0 1 0,1-1 0,-1 0 0,0 0 0,-1 0 0,1 0 0,0 1 0,-13 47 0,12-44 0,-36 112-10,-387 1300-574,365-1200-683,36-135-5063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824 270 24575,'-37'0'0,"-26"0"0,-70 8 0,112-5 0,-1 1 0,1 1 0,-1 0 0,2 2 0,-1 1 0,1 0 0,-20 12 0,12-2 0,1 1 0,0 1 0,2 1 0,0 2 0,2 0 0,0 1 0,2 2 0,0 0 0,-31 55 0,32-44 0,0 1 0,3 1 0,1 0 0,2 1 0,2 1 0,2 0 0,-7 56 0,14-73 0,1-1 0,2 1 0,0-1 0,1 0 0,2 1 0,0-1 0,2 0 0,0 0 0,2-1 0,0 1 0,2-1 0,0-1 0,1 0 0,1 0 0,1-1 0,1-1 0,1 0 0,1 0 0,0-2 0,1 1 0,1-2 0,1-1 0,25 19 0,-12-15 0,0-1 0,1-1 0,1-2 0,1-1 0,0-2 0,0-1 0,1-2 0,0-1 0,42 3 0,-9-4 0,1-4 0,-1-3 0,132-16 0,-136 7 0,0-3 0,0-3 0,-2-3 0,0-3 0,-1-2 0,-1-3 0,-2-2 0,82-53 0,-106 57 0,-1-2 0,-1-1 0,-1-1 0,-2-2 0,-1 0 0,24-36 0,-32 37 0,-2 0 0,0-2 0,-3 0 0,0-1 0,-2-1 0,-2 0 0,14-62 0,-19 63 0,-2 1 0,-1-1 0,-1 1 0,-2-1 0,-2 0 0,0 0 0,-2 1 0,-15-57 0,11 62 0,-1 1 0,-1 0 0,-1 1 0,-1 0 0,-1 1 0,-1 0 0,-1 1 0,-1 1 0,-1 0 0,-37-34 0,28 33-13,-1 1-1,-1 1 1,-1 1 0,0 2-1,-49-21 1,33 21 63,0 1 0,0 3 0,-69-12 0,30 15-347,0 3 0,-1 4 0,1 3 0,-94 13 0,66 1-6529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 24575,'-9'-5'0,"2"1"0,1 1 0,-1-1 0,0 1 0,-14-3 0,21 5 0,-1 1 0,0 0 0,0 0 0,0 0 0,1 0 0,-1 0 0,0 0 0,0 0 0,0 0 0,1 0 0,-1 0 0,0 1 0,0-1 0,1 0 0,-1 0 0,0 1 0,0-1 0,1 0 0,-1 1 0,0-1 0,0 2 0,0-1 0,0 0 0,1 0 0,-1 0 0,1 1 0,-1-1 0,1 0 0,0 1 0,0-1 0,-1 0 0,1 0 0,0 1 0,0-1 0,0 0 0,1 1 0,-1-1 0,0 0 0,0 1 0,1 0 0,3 12 0,0 0 0,1-1 0,0 0 0,1 0 0,14 22 0,48 64 0,-37-57 0,159 225-448,257 369 207,-40 25 261,-301-455 90,-84-156-565,-2 1 0,16 64 1,-27-71-5814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3:50:3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802 491 24575,'-8'-8'0,"0"1"0,0 0 0,-1 1 0,0 0 0,0 0 0,-1 1 0,0 0 0,0 0 0,0 1 0,0 1 0,-1-1 0,-12-1 0,8 3 0,0 1 0,-1 0 0,0 1 0,1 0 0,-1 2 0,1 0 0,-29 7 0,16-1 0,0 2 0,1 1 0,0 2 0,1 0 0,0 1 0,1 2 0,1 1 0,-36 31 0,36-24 0,1 1 0,1 0 0,1 2 0,1 1 0,2 0 0,1 1 0,1 1 0,1 1 0,2 0 0,1 0 0,1 2 0,2-1 0,-5 40 0,10-45 0,1 1 0,1 0 0,2-1 0,1 1 0,1 0 0,2-1 0,7 32 0,-5-37 0,0-1 0,2 0 0,1 0 0,0-1 0,1 0 0,2-1 0,0 0 0,0-1 0,24 26 0,-13-22 0,1-1 0,0 0 0,2-2 0,0-1 0,2-1 0,-1-2 0,2 0 0,0-2 0,1-1 0,0-1 0,43 9 0,-24-10 0,1-2 0,-1-1 0,1-3 0,0-3 0,0-1 0,78-11 0,-91 6 0,-1-3 0,0 0 0,0-3 0,-1-1 0,0-1 0,-1-2 0,-1-2 0,37-23 0,-46 23 0,0-1 0,-1-1 0,-1 0 0,-1-2 0,-1-1 0,-1 0 0,-1-1 0,-1-1 0,-1-1 0,23-48 0,-24 39 0,-3-1 0,0 0 0,-3 0 0,-1-1 0,-1 0 0,-2 0 0,-2-1 0,-1 0 0,-2 1 0,-2-1 0,-1 0 0,-1 1 0,-3 0 0,-12-43 0,7 39 0,-2 0 0,-2 1 0,-1 0 0,-2 2 0,-2 0 0,-1 1 0,-2 2 0,-1 0 0,-2 1 0,-1 2 0,-2 1 0,-38-30 0,21 25-195,-1 2 0,-2 2 0,-2 3 0,0 2 0,-2 2 0,-76-23 0,73 31-6631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 24575,'0'-2'0,"0"1"0,-1-1 0,1 1 0,0-1 0,-1 1 0,1-1 0,-1 1 0,0-1 0,1 1 0,-1 0 0,0-1 0,0 1 0,0 0 0,0 0 0,0 0 0,0 0 0,0 0 0,0 0 0,-1 0 0,1 0 0,-2-1 0,2 1 0,0 1 0,0 0 0,1-1 0,-1 1 0,0 0 0,0 0 0,1 0 0,-1 0 0,0 0 0,0 0 0,1 0 0,-1 0 0,0 0 0,0 0 0,1 0 0,-1 0 0,0 1 0,0-1 0,1 0 0,-1 0 0,0 1 0,1-1 0,-1 1 0,0-1 0,1 0 0,-1 1 0,0-1 0,1 1 0,-1 0 0,1-1 0,-1 1 0,1-1 0,-1 1 0,1 0 0,0-1 0,-1 1 0,1 0 0,0-1 0,0 1 0,-1 0 0,1 0 0,0-1 0,0 1 0,0 0 0,0 0 0,0 1 0,-5 30 0,2 1 0,1 0 0,3 38 0,0-18 0,31 945-752,-31 484-547,-4-1431-4841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558 423 24575,'-17'0'0,"1"0"0,-1 2 0,1 0 0,0 0 0,-1 2 0,1 0 0,1 0 0,-1 2 0,1 0 0,0 1 0,0 0 0,-22 16 0,9-4 0,1 2 0,1 1 0,1 1 0,1 1 0,2 2 0,0 0 0,1 1 0,2 1 0,1 1 0,1 0 0,1 1 0,-14 41 0,22-49 0,2 0 0,0 0 0,1 1 0,1 0 0,1 0 0,1 0 0,1 0 0,1 0 0,1 0 0,2 0 0,0 0 0,1 0 0,1 0 0,1-1 0,1 0 0,1 0 0,1-1 0,22 38 0,-16-36 0,1-1 0,1-1 0,0-1 0,2 0 0,0-2 0,1 0 0,1-1 0,1-1 0,0-1 0,1-1 0,1-1 0,0 0 0,0-3 0,2 0 0,-1-1 0,34 7 0,-25-9 0,0-2 0,0-1 0,1-1 0,-1-2 0,1-1 0,-1-2 0,0-2 0,1-1 0,-2-1 0,1-2 0,-1-1 0,41-18 0,-37 10 0,-1-2 0,-1-2 0,-1-1 0,0-2 0,-2-1 0,-1-1 0,-1-2 0,-1-1 0,-2-2 0,0 0 0,-3-2 0,0 0 0,29-58 0,-37 58 0,-1-1 0,-2 0 0,-1-1 0,-1-1 0,-2 0 0,6-59 0,-12 66 0,-2 0 0,-1-1 0,-1 1 0,-2-1 0,-1 1 0,-1 0 0,-2 1 0,-17-50 0,13 52 9,-2 0-1,-1 0 1,-1 2-1,-1 0 1,0 0 0,-2 2-1,-1 0 1,-1 1-1,-1 1 1,-1 1-1,0 1 1,-1 1-1,-45-26 1,-5 6-380,-1 3-1,-1 3 1,-125-33 0,125 42-6455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 24575,'-6'-2'0,"1"-1"0,0 1 0,-1 0 0,0 1 0,1-1 0,-1 1 0,-9 0 0,14 1 0,0 0 0,0 0 0,0 0 0,0 0 0,0 0 0,0 0 0,0 0 0,0 1 0,0-1 0,0 0 0,0 1 0,0-1 0,0 1 0,0-1 0,1 1 0,-1-1 0,0 1 0,0 0 0,-1 1 0,2-1 0,-1 0 0,1 0 0,-1 1 0,1-1 0,0 0 0,0 1 0,-1-1 0,1 0 0,0 1 0,0-1 0,0 0 0,1 1 0,-1-1 0,0 0 0,0 1 0,1-1 0,-1 0 0,1 1 0,0 1 0,9 18 0,0 0 0,1-1 0,2 0 0,18 24 0,-8-12 0,453 574-855,-306-399 363,1095 1388-1706,-1149-1443 2151,163 192 1008,-276-341-1046,1 2 145,0 0 0,0-1 1,0 0-1,1 0 0,-1 0 1,1 0-1,0 0 0,0-1 0,1 0 1,-1 0-1,1-1 0,-1 1 1,1-1-1,7 1 0,3-4-6439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765 398 24575,'-5'0'0,"0"-1"0,-1 0 0,1 0 0,0 0 0,0-1 0,-8-3 0,-10-4 0,1 3 0,0 1 0,0 1 0,0 0 0,-1 2 0,0 1 0,1 0 0,-1 2 0,0 1 0,1 0 0,-25 7 0,29-4 0,0 1 0,0 1 0,0 0 0,1 1 0,0 1 0,0 1 0,1 0 0,1 1 0,0 1 0,0 1 0,1 0 0,-17 20 0,8-5 0,2 1 0,0 1 0,2 1 0,2 1 0,1 0 0,1 1 0,1 1 0,3 0 0,0 1 0,2 0 0,2 0 0,1 1 0,-1 71 0,7-76 0,1 0 0,2 1 0,1-2 0,2 1 0,1 0 0,1-1 0,2 0 0,0-1 0,3 0 0,0-1 0,1 0 0,2-1 0,1-1 0,1-1 0,1 0 0,33 32 0,-27-33 0,2-2 0,0 0 0,2-2 0,0-1 0,1-2 0,1-1 0,1-1 0,61 20 0,-54-24 0,-1-2 0,2-1 0,-1-2 0,1-2 0,0-2 0,0-1 0,60-7 0,-65 2 0,0-3 0,-1 0 0,0-2 0,-1-2 0,0-1 0,0-1 0,-1-2 0,49-31 0,-57 30 0,0-2 0,-2 0 0,0-2 0,-1 0 0,-1-1 0,-1-2 0,-1 0 0,-1 0 0,-1-2 0,-1 0 0,12-29 0,-14 24 0,-2 0 0,-1 0 0,-1-1 0,-2-1 0,-1 1 0,-2-1 0,-1 0 0,-1 0 0,-3-44 0,-4 36 0,0 0 0,-3 1 0,-1-1 0,-2 1 0,-2 1 0,-32-68 0,17 53 0,-3 1 0,-2 2 0,-2 1 0,-2 2 0,-2 2 0,-2 1 0,-2 2 0,-2 2 0,-1 2 0,-57-35 0,-99-39-1365,124 77-5461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24575,'11'236'0,"-1"-78"0,21 402-256,16 526-437,-61-628-514,4-347-4828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0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569 192 24575,'-4'1'0,"-1"1"0,0-1 0,1 1 0,0 0 0,-1 0 0,1 1 0,-7 4 0,-43 31 0,41-29 0,-29 23 0,2 2 0,1 2 0,1 1 0,2 1 0,-50 72 0,61-72 0,1 1 0,1 1 0,3 0 0,1 2 0,2 0 0,-20 83 0,32-106 0,2-1 0,1 0 0,0 1 0,1 0 0,1-1 0,1 1 0,0-1 0,2 1 0,8 35 0,-7-42 0,1-1 0,0 1 0,0-1 0,1 0 0,1-1 0,-1 1 0,2-1 0,-1-1 0,2 1 0,-1-1 0,1-1 0,0 0 0,1 0 0,0 0 0,21 10 0,-9-7 0,0-1 0,0-1 0,1-2 0,0 0 0,1-1 0,0-2 0,-1 0 0,1-2 0,1 0 0,-1-2 0,0 0 0,0-2 0,0 0 0,43-12 0,-33 6 0,-1-3 0,1-1 0,-2-1 0,0-1 0,-1-2 0,0-2 0,-1 0 0,-1-2 0,42-38 0,-45 32 0,-1-1 0,-2-1 0,0 0 0,-2-2 0,-1-1 0,-2 0 0,-1-2 0,-1 0 0,-2 0 0,-1-2 0,-2 1 0,-2-2 0,10-62 0,-16 72 0,-2 1 0,0-1 0,-2 1 0,-1-1 0,-1 1 0,-1-1 0,-1 1 0,-16-46 0,14 52 0,-2-1 0,-1 2 0,0-1 0,-1 2 0,-1-1 0,-1 2 0,0-1 0,-1 2 0,-1 0 0,-1 0 0,-29-20 0,15 15 15,0 3 0,-1 0 0,-1 2 0,0 1 0,-1 1 0,-1 3 0,-59-13 0,26 13-386,-1 2-1,0 3 1,-69 4 0,83 3-6455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164 137 24575,'-40'-43'0,"-11"-12"0,46 50 0,0 0 0,-1 1 0,1 0 0,-1 0 0,0 1 0,0-1 0,-12-4 0,18 8 0,-1 0 0,1 0 0,0-1 0,-1 1 0,1 0 0,-1 0 0,1 0 0,0 0 0,-1 0 0,1-1 0,0 1 0,-1 0 0,1 0 0,-1 0 0,1 0 0,-1 0 0,1 0 0,0 0 0,-1 1 0,1-1 0,-1 0 0,1 0 0,0 0 0,-1 0 0,1 0 0,0 1 0,-1-1 0,1 0 0,0 0 0,-1 0 0,1 1 0,0-1 0,-1 0 0,1 1 0,0-1 0,0 0 0,-1 1 0,1-1 0,0 0 0,0 1 0,0-1 0,-1 0 0,1 1 0,0-1 0,0 0 0,0 1 0,0-1 0,0 1 0,0-1 0,0 1 0,0-1 0,0 0 0,0 1 0,0-1 0,0 1 0,0-1 0,0 0 0,0 1 0,1-1 0,-1 0 0,0 1 0,0-1 0,0 1 0,0-1 0,1 1 0,14 28 0,19 16 0,2-1 0,1-2 0,65 54 0,-66-62 0,694 580-2003,42-48 0,1077 630-2843,-1346-925 7133,-493-266-2003,2 1 170,0-1 0,0 0 1,0 0-1,0-1 0,20 4 1,-32-8-438,1 0 0,-1 0-1,1 1 1,0-1 0,-1 0 0,1 0 0,-1 0 0,1 0 0,-1 0 0,1 1 0,-1-1 0,1 0-1,0 0 1,-1-1 0,1 1 0,-1 0 0,1 0 0,-1 0 0,1 0 0,-1 0 0,1-1 0,-1 1-1,1 0 1,-1 0 0,1-1 0,-1 1 0,1 0 0,-1-1 0,1 1 0,-1 0 0,0-1 0,1 1-1,-1-1 1,0 1 0,1-1 0,-1 1 0,0-1 0,1 1 0,-1-1 0,0 1 0,0-1 0,0 1-1,0-1 1,0 1 0,1-1 0,-1 1 0,0-1 0,0 0 0,0 1 0,0-1 0,-1 1 0,1-1-1,0 1 1,0-1 0,0 1 0,0-1 0,0 1 0,-1-1 0,1 0 0,-10-17-5667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41 24575,'-8'-5'0,"1"0"0,0 1 0,-1 0 0,0 0 0,0 1 0,0 0 0,0 1 0,-1-1 0,1 2 0,0-1 0,-17 0 0,-3 0 0,-1 2 0,1 0 0,0 2 0,0 2 0,0 0 0,0 2 0,0 0 0,-46 20 0,34-10 0,0 3 0,2 1 0,0 2 0,2 1 0,-37 31 0,41-28 0,2 2 0,1 1 0,1 1 0,2 1 0,0 2 0,3 0 0,1 2 0,-28 56 0,37-61 0,1 1 0,2 0 0,1 0 0,1 1 0,2 0 0,1 1 0,1-1 0,2 1 0,1 0 0,2-1 0,6 41 0,-1-38 0,1-1 0,2 0 0,1 0 0,2-1 0,2-1 0,0 0 0,2 0 0,26 36 0,-16-31 0,2-2 0,1-1 0,1-1 0,2-2 0,2-1 0,38 27 0,-24-24 0,1-3 0,1-2 0,2-1 0,1-4 0,0-1 0,2-3 0,0-2 0,1-3 0,0-2 0,92 7 0,-110-17 0,0-1 0,0-2 0,0-2 0,0-2 0,-1-1 0,1-2 0,-2-1 0,54-22 0,-64 21 0,-2-2 0,1-1 0,-2-1 0,0-2 0,-1 0 0,0-1 0,-1-1 0,-1-1 0,-1 0 0,-1-2 0,0 0 0,21-35 0,-23 28 3,-1 0 0,-2-2-1,-1 0 1,-1 0 0,-1-1 0,-2 0-1,-1 0 1,-1-1 0,-2 0-1,-1 0 1,-2 0 0,-1-1 0,-1 1-1,-2 0 1,-1 0 0,-13-49 0,5 41-48,-1 1 1,-2 0 0,-1 1-1,-2 0 1,-2 2 0,-1 0-1,-2 1 1,-2 1 0,-1 2-1,-1 0 1,-1 2 0,-48-39-1,24 30-296,-1 2 0,-3 3-1,-73-35 1,-10 7-5955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1439 34 24575,'41'-34'0,"-42"35"0,1-1 0,0 0 0,0 0 0,0 1 0,0-1 0,1 0 0,-1 0 0,0 1 0,0-1 0,0 0 0,0 0 0,0 1 0,0-1 0,0 0 0,0 0 0,0 0 0,0 1 0,1-1 0,-1 0 0,0 0 0,0 0 0,0 1 0,0-1 0,1 0 0,-1 0 0,0 0 0,0 0 0,0 0 0,1 0 0,-1 1 0,0-1 0,0 0 0,1 0 0,-1 0 0,0 0 0,0 0 0,1 0 0,-1 0 0,0 0 0,0 0 0,0 0 0,1 0 0,-1 0 0,0 0 0,0 0 0,1 0 0,-1 0 0,0-1 0,0 1 0,1 0 0,-1 0 0,0 0 0,0 0 0,-9 26 0,-126 227 0,92-178 0,-398 723-600,38 23 0,235-431 507,-84 185-73,231-533-956,5-14-4488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710 192 24575,'-8'-9'0,"-2"0"0,1 1 0,-1 0 0,0 1 0,-1 0 0,0 1 0,0 0 0,0 0 0,-16-4 0,18 7 0,-1 1 0,0 0 0,0 1 0,0 0 0,0 1 0,1 0 0,-1 0 0,0 1 0,0 0 0,0 1 0,0 0 0,-11 4 0,-3 4 0,2 0 0,-1 1 0,1 1 0,1 1 0,0 0 0,1 2 0,1 1 0,0 0 0,1 2 0,1 0 0,0 0 0,2 2 0,-23 36 0,14-17 0,2 2 0,2 0 0,1 2 0,3 0 0,1 0 0,-13 72 0,23-88 0,1 0 0,2 1 0,1-1 0,1 0 0,1 1 0,1-1 0,2 0 0,0 0 0,2 0 0,1 0 0,1-1 0,2-1 0,0 1 0,2-1 0,0-1 0,2 0 0,1-1 0,0-1 0,2 0 0,0-1 0,2-1 0,0 0 0,1-2 0,1 0 0,1-1 0,39 22 0,-30-21 0,1-2 0,1-2 0,0 0 0,1-2 0,0-2 0,1-1 0,61 7 0,-52-12 0,0-2 0,-1-2 0,1-2 0,0-2 0,-1-2 0,45-12 0,-46 8 0,0-3 0,-1-1 0,0-2 0,-2-2 0,0-2 0,-1-1 0,-1-2 0,0-2 0,-2-1 0,-2-1 0,0-2 0,-2-2 0,-1-1 0,27-37 0,-37 39 0,-1 0 0,-1 0 0,-2-2 0,-2 0 0,0-1 0,-2 0 0,-2-1 0,-1 0 0,-2-1 0,4-44 0,-9 53 0,-1-1 0,-1 0 0,-2 1 0,-1-1 0,0 1 0,-2-1 0,-2 1 0,0 1 0,-1-1 0,-2 1 0,0 1 0,-2 0 0,0 0 0,-18-23 0,11 22 9,0 2 1,-2 1-1,0 1 0,-1 0 0,-1 2 1,-1 0-1,-1 2 0,0 0 0,-1 2 0,-1 1 1,0 1-1,-45-14 0,32 15-174,-1 2 0,-1 1 0,1 2 0,-1 2 0,0 2 0,-1 1 0,1 3 0,-58 7 0,48 1-6661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24575,'-1'0'0,"1"-1"0,0 1 0,0-1 0,0 1 0,0 0 0,0-1 0,1 1 0,-1-1 0,0 1 0,0 0 0,0-1 0,0 1 0,0 0 0,0-1 0,1 1 0,-1 0 0,0-1 0,0 1 0,0 0 0,1-1 0,-1 1 0,0 0 0,1-1 0,-1 1 0,0 0 0,1 0 0,-1-1 0,0 1 0,1 0 0,-1 0 0,0 0 0,1 0 0,-1-1 0,1 1 0,-1 0 0,0 0 0,1 0 0,-1 0 0,0 0 0,1 0 0,-1 0 0,1 0 0,-1 0 0,1 0 0,-1 0 0,0 0 0,1 1 0,-1-1 0,0 0 0,1 0 0,-1 0 0,0 0 0,1 1 0,-1-1 0,0 0 0,1 0 0,-1 1 0,0-1 0,1 0 0,-1 1 0,0-1 0,0 0 0,1 1 0,22 19 0,44 56 0,59 86 0,-38-44 0,505 673-1092,-439-562 546,197 391-1,-193-266-454,-139-308-4004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30 24575,'-46'1'0,"1"2"0,1 2 0,-1 2 0,1 2 0,0 2 0,1 2 0,0 2 0,1 2 0,1 1 0,1 2 0,0 2 0,-68 51 0,81-51 0,2 0 0,0 2 0,2 0 0,1 2 0,0 0 0,2 2 0,-27 50 0,34-53 0,1 2 0,2-1 0,1 2 0,0-1 0,3 1 0,0 0 0,1 1 0,2-1 0,1 53 0,3-59 0,1-1 0,1 1 0,0-1 0,2 1 0,1-1 0,0 0 0,2-1 0,0 0 0,1 0 0,18 28 0,-12-26 0,1-1 0,2 0 0,0-1 0,1 0 0,0-2 0,2 0 0,39 25 0,-21-20 0,2-1 0,0-2 0,0-3 0,2-1 0,0-2 0,1-1 0,1-3 0,-1-2 0,89 5 0,-84-12 0,-1-2 0,0-3 0,0-1 0,-1-3 0,1-2 0,-2-2 0,1-2 0,-2-1 0,0-3 0,-1-2 0,69-42 0,-83 42 0,-1-1 0,-1-1 0,0-2 0,-2-1 0,-1 0 0,-2-2 0,22-31 0,-28 33 0,-2 0 0,-1-1 0,-1 0 0,-1-2 0,-2 1 0,0-1 0,-2 0 0,-1-1 0,4-36 0,-9 41 0,0-1 0,-2 1 0,0-1 0,-2 1 0,-1-1 0,0 1 0,-2 0 0,-1 0 0,-1 1 0,-1-1 0,-1 2 0,-1-1 0,-1 1 0,0 1 0,-2 0 0,-1 0 0,0 1 0,-2 1 0,0 1 0,-1 0 0,-1 1 0,0 1 0,-1 1 0,-23-14 0,-3 4-195,-1 1 0,-1 3 0,-1 2 0,0 2 0,-2 2 0,-80-14 0,-6 7-6631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12 24575,'0'-1'0,"0"1"0,0 0 0,0-1 0,0 1 0,0 0 0,0-1 0,0 1 0,0 0 0,0-1 0,0 1 0,0 0 0,0-1 0,0 1 0,0 0 0,0-1 0,0 1 0,0 0 0,0-1 0,0 1 0,0 0 0,-1-1 0,1 1 0,0 0 0,0 0 0,0-1 0,-1 1 0,1 0 0,0 0 0,0-1 0,0 1 0,-1 0 0,1 0 0,0 0 0,-1-1 0,1 1 0,0 0 0,-1 0 0,1 0 0,0 0 0,0 0 0,-1 0 0,1 0 0,0 0 0,-1-1 0,1 1 0,0 0 0,-1 1 0,1-1 0,0 0 0,-1 0 0,1 0 0,0 0 0,-1 0 0,1 0 0,0 0 0,-1 0 0,1 0 0,0 1 0,-1-1 0,1 0 0,0 0 0,0 0 0,-1 1 0,1-1 0,0 0 0,0 0 0,-1 1 0,1-1 0,-18 21 0,-167 340 0,15-52 0,-264 489 0,368-680-1365,41-80-5461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36 24575,'-2'-1'0,"1"0"0,-1-1 0,0 1 0,0 0 0,0 0 0,0 0 0,0 0 0,0 1 0,0-1 0,0 1 0,0-1 0,0 1 0,0 0 0,0-1 0,0 1 0,-1 0 0,1 1 0,0-1 0,0 0 0,0 0 0,-3 2 0,-45 16 0,18-2 0,0 2 0,1 2 0,2 0 0,-44 39 0,-97 110 0,122-117 0,3 2 0,-72 113 0,102-142 0,1 0 0,1 2 0,1 0 0,2 0 0,0 1 0,2 0 0,1 0 0,2 1 0,-4 50 0,9-68 0,0 0 0,1 0 0,0-1 0,1 1 0,0-1 0,0 1 0,1-1 0,1 0 0,0 0 0,0 0 0,1 0 0,0-1 0,1 1 0,10 11 0,-8-11 0,1-1 0,1 0 0,0-1 0,0 0 0,0 0 0,1-1 0,1 0 0,-1-1 0,1 0 0,0-1 0,20 6 0,13 0 0,0-1 0,1-3 0,0-1 0,62-1 0,-14-7 0,107-16 0,-146 12 0,-1-4 0,0-1 0,-1-4 0,0-1 0,-1-2 0,55-29 0,-85 35 0,-1-1 0,-1 0 0,-1-1 0,1-2 0,-2 0 0,32-35 0,-39 36 0,-1 1 0,0-1 0,-1-1 0,0 0 0,-1 0 0,-1 0 0,-1-1 0,0 0 0,-1-1 0,3-24 0,-5 18 0,-1 0 0,-2-1 0,0 1 0,-2 0 0,0 0 0,-2-1 0,0 2 0,-2-1 0,-1 1 0,-1-1 0,0 2 0,-2-1 0,-1 2 0,0-1 0,-17-22 0,8 16 0,-1 1 0,-2 0 0,0 2 0,-2 1 0,-1 0 0,0 2 0,-2 1 0,-1 2 0,0 0 0,-34-15 0,23 17-170,-1 1-1,0 2 0,0 1 1,-2 3-1,1 1 0,-1 2 1,-65-1-1,58 7-6655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4 236 24575,'-2'-61'0,"1"37"0,0 0 0,1 0 0,2 1 0,5-34 0,-7 56 0,0 1 0,1-1 0,-1 0 0,0 0 0,0 0 0,0 0 0,1 0 0,-1 0 0,0 0 0,1 0 0,-1 0 0,1 0 0,-1 1 0,1-1 0,-1 0 0,1 0 0,-1 1 0,1-1 0,0 0 0,0 1 0,-1-1 0,1 0 0,0 1 0,0-1 0,0 1 0,0 0 0,-1-1 0,1 1 0,0-1 0,0 1 0,0 0 0,0 0 0,0 0 0,0 0 0,0 0 0,0 0 0,0 0 0,0 0 0,0 0 0,0 0 0,0 0 0,0 0 0,0 1 0,0-1 0,-1 0 0,1 1 0,0-1 0,0 1 0,0-1 0,0 1 0,-1-1 0,1 1 0,0 0 0,0 0 0,8 6 0,0 1 0,-1 0 0,13 16 0,-16-18 0,86 108 7,77 128 0,62 139-131,-186-307 32,1 3-371,387 641-85,-276-468-615,-122-194-4652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807 136 24575,'-29'0'0,"0"0"0,0 2 0,0 2 0,0 0 0,0 2 0,1 1 0,0 1 0,1 2 0,-1 0 0,-26 16 0,18-5 0,1 1 0,1 2 0,2 1 0,0 2 0,2 1 0,1 1 0,1 2 0,-31 43 0,39-46 0,2 1 0,1 0 0,1 1 0,1 1 0,2 0 0,1 1 0,2 0 0,1 1 0,1 0 0,-4 52 0,11-71 0,0 1 0,1-1 0,1 0 0,0 1 0,1-1 0,1 0 0,0 0 0,1-1 0,0 1 0,1-1 0,1 1 0,0-1 0,0-1 0,2 1 0,-1-1 0,2-1 0,-1 1 0,2-2 0,-1 1 0,2-1 0,-1 0 0,1-1 0,1-1 0,-1 0 0,2 0 0,-1-1 0,1 0 0,0-1 0,21 6 0,-9-5 0,0-1 0,0-2 0,0 0 0,1-2 0,-1-1 0,1-1 0,0-1 0,-1-1 0,1-1 0,-1-1 0,0-2 0,0 0 0,-1-2 0,0 0 0,0-2 0,37-21 0,-32 14 0,0-2 0,-1-1 0,-2-1 0,0-1 0,-1-2 0,-1 0 0,-2-2 0,0 0 0,-2-1 0,0-2 0,-2 0 0,15-33 0,-17 25 0,-1 1 0,-1-2 0,-2 0 0,-2 0 0,-2-1 0,-1 0 0,3-71 0,-10 89 0,-2 0 0,1 0 0,-2 0 0,-1 0 0,-1 0 0,-14-38 0,12 44 0,1 1 0,-2 0 0,0 0 0,-1 1 0,0 0 0,-1 1 0,-1 0 0,1 0 0,-2 1 0,-14-11 0,3 6-151,1 1-1,-2 2 0,0 0 0,-1 2 1,0 0-1,0 2 0,-1 1 1,-40-8-1,17 8-6674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38 24575,'0'-1'0,"-1"-1"0,1 0 0,0 0 0,0 1 0,-1-1 0,1 0 0,-1 1 0,1-1 0,-1 0 0,0 1 0,1-1 0,-1 1 0,0-1 0,0 1 0,0-1 0,0 1 0,-1 0 0,1-1 0,0 1 0,-1 0 0,1 0 0,-2-1 0,2 1 0,0 1 0,0 0 0,0-1 0,0 1 0,0 0 0,0 0 0,0-1 0,-1 1 0,1 0 0,0 0 0,0 0 0,0 0 0,0 1 0,0-1 0,0 0 0,0 0 0,0 1 0,0-1 0,0 0 0,0 1 0,0-1 0,0 1 0,0-1 0,0 1 0,0 0 0,1-1 0,-1 1 0,0 0 0,0 0 0,1-1 0,-1 1 0,0 0 0,1 0 0,-1 0 0,1 0 0,-1 2 0,-14 28 0,3 1 0,1 0 0,1 1 0,-8 46 0,7-31 0,-135 596-313,26 6-1,111-592 408,-24 200-1448,29-214-4950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21 24575,'-3'-2'0,"0"0"0,-1-1 0,1 1 0,-1 0 0,0 1 0,1-1 0,-1 1 0,0-1 0,0 1 0,0 0 0,0 1 0,0-1 0,0 1 0,0 0 0,-5 0 0,-60 6 0,52-2 0,1 0 0,0 1 0,0 1 0,1 0 0,-1 1 0,2 1 0,-1 0 0,1 1 0,0 0 0,1 2 0,0-1 0,0 2 0,-20 23 0,15-12 0,0 0 0,2 1 0,0 0 0,2 1 0,1 1 0,1 1 0,-11 35 0,17-42 0,0 1 0,2 0 0,0 1 0,2-1 0,0 1 0,2-1 0,0 1 0,1-1 0,1 1 0,2-1 0,0 1 0,1-1 0,1-1 0,0 1 0,2-1 0,1 0 0,0-1 0,1 0 0,1 0 0,1-1 0,1 0 0,0-1 0,1-1 0,1 0 0,1-1 0,29 22 0,-18-20 0,0-1 0,1-2 0,1-1 0,0-1 0,0-1 0,2-1 0,-1-2 0,1-2 0,0 0 0,0-2 0,1-2 0,-1 0 0,1-2 0,-1-2 0,55-9 0,-63 6 0,1-1 0,-1 0 0,0-2 0,0-1 0,-1-1 0,0-1 0,-1-1 0,-1 0 0,24-20 0,-28 20 0,-2-2 0,0 0 0,0-1 0,-1 0 0,-1-1 0,-1-1 0,0 0 0,-1 0 0,-1-1 0,-1 0 0,0-1 0,5-20 0,-8 19 0,0 0 0,-1-1 0,-1 1 0,-1-1 0,-1 1 0,-1-1 0,-1 1 0,0-1 0,-2 1 0,0-1 0,-2 1 0,0 0 0,-1 0 0,-1 1 0,0 0 0,-2 0 0,0 1 0,-1 0 0,-1 0 0,-1 1 0,0 1 0,-1 0 0,-1 1 0,-1 0 0,0 1 0,0 0 0,-2 2 0,-31-20 0,18 17 15,-1 2 0,0 1 0,-1 2 0,0 1 0,-1 1 0,0 2 0,-49-3 0,-24 5-758,-106 9 1,160-3-6084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106 104 24575,'-8'-13'0,"0"1"0,0 0 0,-2 1 0,1 0 0,-1 0 0,-15-11 0,24 21 0,0 0 0,0 0 0,0 0 0,0 0 0,-1 0 0,1 0 0,0 1 0,-1-1 0,1 0 0,0 1 0,-1-1 0,1 1 0,0 0 0,-3-1 0,3 1 0,1 0 0,0 0 0,-1 1 0,1-1 0,0 0 0,-1 0 0,1 0 0,0 1 0,-1-1 0,1 0 0,0 1 0,-1-1 0,1 0 0,0 1 0,0-1 0,-1 0 0,1 1 0,0-1 0,0 0 0,0 1 0,0-1 0,0 0 0,-1 1 0,1-1 0,0 1 0,0-1 0,0 0 0,0 1 0,0-1 0,0 1 0,0-1 0,0 1 0,1 4 0,0 1 0,0-1 0,0 0 0,1 1 0,-1-1 0,1 0 0,3 6 0,38 64 0,3-3 0,86 104 0,-124-165 0,349 402-393,24-21-414,-191-200 934,673 793-322,-860-981 302,0 0 0,1-1 0,-1 1 0,1-1 0,7 6 1,-11-8-110,1-1 0,-1 0 0,1 0 1,-1 0-1,0 1 0,1-1 0,-1 0 1,1 0-1,-1 0 0,1 0 0,-1 0 1,1 0-1,-1 0 0,0 0 0,1 0 1,-1 0-1,1 0 0,-1 0 1,1 0-1,-1 0 0,1 0 0,-1 0 1,0 0-1,1-1 0,0 1 0,0-1-63,-1 0 0,1 0 0,0 0 0,-1 0-1,1 0 1,-1 0 0,1 0 0,-1 0 0,0 0-1,1 0 1,-1 0 0,0 0 0,0 0 0,1 0-1,-1-2 1,1-19-6412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624 114 24575,'-10'-4'0,"1"1"0,0 0 0,-1 1 0,0-1 0,1 2 0,-1 0 0,0 0 0,0 0 0,0 2 0,0-1 0,0 1 0,1 0 0,-1 1 0,-14 4 0,4 0 0,1 1 0,1 1 0,-1 0 0,1 1 0,1 1 0,-20 14 0,12-4 0,1 1 0,0 2 0,2 0 0,0 2 0,2 0 0,1 1 0,1 1 0,1 1 0,2 0 0,-23 56 0,23-41 0,1 0 0,2 2 0,2-1 0,2 1 0,2 1 0,2-1 0,2 52 0,3-64 0,1 1 0,3 0 0,0-1 0,2 0 0,1 0 0,2-1 0,2 0 0,15 32 0,-16-44 0,0 0 0,1 0 0,2-1 0,0-1 0,1 0 0,0-1 0,2 0 0,0-2 0,0 0 0,2 0 0,0-2 0,34 18 0,-28-18 0,0-2 0,1-1 0,1-1 0,-1-1 0,2-1 0,-1-2 0,0 0 0,1-2 0,0-1 0,53-4 0,-63 1 0,1-2 0,-1-1 0,0 0 0,0-1 0,-1-1 0,1 0 0,-1-1 0,0-1 0,-1-1 0,0-1 0,0 0 0,-1-1 0,-1 0 0,0-1 0,0-1 0,-1 0 0,15-21 0,-14 15 0,-2-2 0,0 0 0,-1 0 0,-1-1 0,-1 0 0,-2 0 0,0-1 0,-1 0 0,-1-1 0,-1 0 0,-1 1 0,-1-1 0,-1 0 0,-5-40 0,-1 18 0,-2 0 0,-2 1 0,-2 0 0,-2 0 0,-2 1 0,-34-69 0,25 68-76,-2 1 1,-2 0-1,-1 2 0,-3 2 0,-1 1 0,-2 1 0,-1 2 0,-2 1 1,-1 2-1,-2 2 0,-1 2 0,-2 1 0,0 3 0,-2 1 1,-1 3-1,0 1 0,-57-14 0,33 18-6750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 24575,'-31'-23'0,"27"20"0,24 12 0,382 149-9,-255-104-191,893 329-2888,554 209 3104,-1516-562-22,691 258-408,6-35 52,-735-242 349,-13-2 51,1-1 1,0-1-1,1-2 0,31 2 1,-60-7-4,1 0 1,0 1 0,-1-1-1,1 0 1,0 0-1,0 0 1,-1 0 0,1 0-1,0 0 1,-1-1-1,1 1 1,0 0-1,0 0 1,-1 0 0,1-1-1,0 1 1,-1 0-1,1-1 1,-1 1 0,1 0-1,0-1 1,0 0-1,-8-10 1023,-29-12 210,33 22-1303,-24-14 562,-44-26-253,64 37-277,1-1 0,-1 0 0,1-1-1,0 1 1,1-1 0,-1 0 0,-7-12-1,12 17 4,0 0 0,0-1 0,1 1 0,-1-1 0,0 1 0,1 0 0,-1-1 0,0 0 0,1 1 0,0-1 0,-1 1 0,1-1 0,0 1 0,0-1 0,0 0 0,0 1 0,0-1 0,0 0 0,0 1 0,1-1 0,-1 1 0,1-1 0,-1 1 0,1-1 0,0 1 0,-1-1 0,1 1 0,0-1 0,0 1 0,0 0 0,1-2 0,3-1 0,1 0 0,-1 0 0,1 0 0,0 1 0,0-1 0,7-2 0,18-10 0,-96 56 0,34-14 0,1 2 0,1 1 0,2 1 0,1 1 0,1 1 0,2 1 0,1 2 0,-34 73 0,42-76 0,1 2 0,2 0 0,1 0 0,2 1 0,1 0 0,1 0 0,2 1 0,2-1 0,1 1 0,7 54 0,-3-68 0,2 0 0,0 0 0,2 0 0,0-1 0,1 0 0,2 0 0,0-1 0,1 0 0,1-1 0,0-1 0,2 1 0,0-2 0,1 0 0,1-1 0,32 26 0,-20-21 0,2-2 0,-1 0 0,2-3 0,0 0 0,1-2 0,1-2 0,0 0 0,0-3 0,54 9 0,-39-10 0,0-2 0,0-3 0,79-3 0,-108-2 0,1-1 0,0-1 0,-1 0 0,35-13 0,-43 12 0,-1 0 0,1 0 0,-1-1 0,0-1 0,-1 0 0,1 0 0,-1 0 0,-1-1 0,9-10 0,-9 7 0,-1 1 0,-1-1 0,0 0 0,0-1 0,-1 1 0,-1-1 0,0 0 0,0 0 0,-1 0 0,-1-1 0,0 1 0,-1-1 0,0 0 0,-1 1 0,-3-26 0,-1 5 0,-1 0 0,-2 0 0,-2 0 0,-22-55 0,13 45 14,-2 1-1,-2 0 0,-2 2 0,-2 1 1,-1 1-1,-2 1 0,-1 2 1,-36-32-1,43 45-127,-1 2 0,-2 0-1,1 2 1,-2 1 0,0 1 0,-2 1-1,1 2 1,-1 0 0,-1 2 0,0 2-1,-1 0 1,-51-6 0,-5 9-6712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0 24575,'-16'15'0,"9"-8"0,0 0 0,0 1 0,0-1 0,1 1 0,0 1 0,0-1 0,-6 15 0,-196 470 0,13-27 0,-35-20 0,182-369 0,-3-2 0,-116 131 0,159-198 0,4-4 0,0 0 0,1 0 0,-1 0 0,-1 0 0,1-1 0,0 0 0,-8 4 0,12-9 0,0 1 0,1-1 0,-1 0 0,0 0 0,1 1 0,-1-1 0,1 0 0,0 1 0,-1-1 0,1 1 0,2-4 0,39-59-1365,-19 28-5461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12 24575,'0'-1'0,"0"1"0,0 0 0,0-1 0,0 1 0,0-1 0,0 1 0,0 0 0,0-1 0,0 1 0,0 0 0,0-1 0,0 1 0,0 0 0,0-1 0,0 1 0,0-1 0,-1 1 0,1 0 0,0 0 0,0-1 0,-1 1 0,1 0 0,0-1 0,0 1 0,-1 0 0,1 0 0,0-1 0,0 1 0,-1 0 0,1 0 0,0 0 0,-1 0 0,1-1 0,0 1 0,-1 0 0,1 0 0,-1 0 0,1 0 0,0 0 0,-1 0 0,1 0 0,0 0 0,-1 0 0,1 0 0,-1 0 0,1 0 0,0 0 0,-1 0 0,1 0 0,0 0 0,-1 1 0,1-1 0,0 0 0,-1 0 0,1 0 0,0 1 0,-1-1 0,1 0 0,-1 1 0,-19 15 0,-26 28 0,3 2 0,1 2 0,3 2 0,2 2 0,3 1 0,1 2 0,-42 100 0,64-130 0,2 0 0,1 1 0,1 0 0,1 0 0,-3 32 0,8-49 0,0 0 0,1 0 0,0 0 0,1 0 0,0 0 0,0 0 0,1 0 0,0 0 0,0-1 0,1 1 0,0-1 0,1 0 0,0 1 0,0-2 0,1 1 0,0 0 0,0-1 0,1 0 0,8 8 0,0-4 0,1 0 0,0 0 0,0-2 0,1 0 0,1 0 0,0-2 0,0 0 0,0-1 0,1 0 0,0-2 0,0 0 0,0-1 0,0-1 0,29 0 0,-17-2 0,-1-2 0,1 0 0,-1-2 0,0-2 0,0 0 0,0-2 0,-1-1 0,36-17 0,-52 21 0,1-1 0,-1-1 0,0 0 0,-1-1 0,0 0 0,0-1 0,0 0 0,-1-1 0,-1 0 0,0 0 0,0-1 0,-1-1 0,0 1 0,-1-1 0,-1 0 0,0-1 0,0 1 0,-1-1 0,-1 0 0,0-1 0,-1 1 0,0-1 0,-1 1 0,-1-1 0,0 0 0,-2-28 0,-1 21 0,-1 1 0,-1-1 0,-1 0 0,-1 1 0,0 0 0,-2 0 0,0 1 0,-1 0 0,-1 0 0,-1 1 0,-1 0 0,-22-26 0,13 21 0,-1 1 0,-1 0 0,-1 2 0,-1 0 0,-1 2 0,0 1 0,-52-25 0,73 40-65,-9-4-368,0-1-1,-24-16 1,20 7-6393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24575,'0'549'0,"6"-55"120,31-1-1605,-32-453-5341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431 144 24575,'-15'1'0,"-1"0"0,1 1 0,-1 1 0,1 0 0,0 1 0,0 1 0,0 0 0,1 1 0,0 0 0,0 2 0,0-1 0,1 2 0,0 0 0,1 0 0,-12 12 0,5-3 0,2 0 0,0 2 0,1 0 0,1 0 0,1 2 0,1 0 0,1 0 0,-13 35 0,16-35 0,1 1 0,1 0 0,2 1 0,0-1 0,1 1 0,0 43 0,4-51 0,1-1 0,1 0 0,0 1 0,1-1 0,1 0 0,0 0 0,1-1 0,1 1 0,0-1 0,1 0 0,15 22 0,-10-20 0,1 0 0,0-1 0,2-1 0,0 0 0,0-1 0,1-1 0,1 0 0,0-1 0,0-1 0,1-1 0,0 0 0,1-1 0,0-1 0,0-1 0,1-1 0,-1 0 0,37 2 0,-34-5 0,-1 0 0,1-2 0,0-1 0,-1-1 0,1 0 0,-1-2 0,1 0 0,-1-2 0,-1 0 0,1-1 0,-1-1 0,0-1 0,-1-1 0,0-1 0,-1 0 0,27-22 0,-34 23 0,-1 0 0,0-1 0,0 0 0,-1 0 0,0-1 0,-1-1 0,-1 1 0,0-1 0,0-1 0,-2 1 0,9-27 0,-10 21 0,-1 0 0,0-1 0,-1 1 0,-1 0 0,-1-1 0,-1 1 0,-1 0 0,-5-26 0,0 15 0,-1 1 0,-1-1 0,-2 2 0,-1-1 0,-2 1 0,0 1 0,-2 1 0,0 0 0,-2 1 0,-1 1 0,-29-29 0,24 31 26,-2 1 0,0 1 0,-51-29 0,-91-36-1049,146 75 577,-9-5-6380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24575,'-15'-18'0,"11"11"0,11 10 0,9 11 0,-1 1 0,0 1 0,-1 0 0,-1 0 0,22 37 0,-27-41 0,56 91 0,90 198 0,15 128 0,-43-52 0,70 185 0,-195-561-53,14 30 233,-15-30-224,0 0 0,0 0 0,1-1 0,-1 1 0,0 0 1,1 0-1,-1-1 0,1 1 0,-1 0 0,0-1 0,1 1 0,-1-1 0,1 1 1,0 0-1,-1-1 0,1 1 0,0-1 0,-1 0 0,1 1 0,0-1 0,-1 1 1,1-1-1,0 0 0,0 0 0,-1 1 0,1-1 0,0 0 0,0 0 0,0 0 1,-1 0-1,1 0 0,0 0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1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487 172 24575,'-9'2'0,"1"-1"0,-1 1 0,1 1 0,-1-1 0,1 2 0,-13 6 0,-59 32 0,44-21 0,1 2 0,1 1 0,-55 50 0,74-60 0,0 2 0,2-1 0,0 2 0,0 0 0,2 0 0,0 1 0,1 0 0,0 1 0,-9 31 0,16-41 0,1 0 0,0 1 0,0-1 0,1 1 0,0 0 0,1-1 0,0 1 0,1 0 0,0-1 0,0 1 0,1-1 0,1 1 0,-1-1 0,1 0 0,1 0 0,0 0 0,0 0 0,1-1 0,8 13 0,-4-9 0,0-2 0,1 1 0,0-1 0,1 0 0,0-1 0,1-1 0,-1 0 0,1 0 0,1-1 0,0-1 0,0 0 0,23 7 0,-9-5 0,1-1 0,0-1 0,0-2 0,0-1 0,0-1 0,0-2 0,1 0 0,-1-2 0,0-1 0,42-10 0,-55 9 0,1-1 0,-1 0 0,0-1 0,0 0 0,-1-1 0,0-1 0,0-1 0,0 0 0,-1 0 0,-1-1 0,0-1 0,0 0 0,-1-1 0,0 0 0,-1 0 0,-1-1 0,0-1 0,-1 0 0,12-24 0,-14 21 0,0-1 0,-1 1 0,-1-1 0,0 0 0,-2 0 0,0 0 0,-1 0 0,0-1 0,-2 1 0,-2-20 0,-1 15 0,-1 0 0,-1 1 0,0 0 0,-2 1 0,-1-1 0,0 1 0,-20-31 0,16 31 0,-1 1 0,-1 1 0,0 1 0,-1 0 0,-1 1 0,-1 1 0,0 0 0,-1 2 0,-1 0 0,0 1 0,-1 1 0,0 0 0,-1 2 0,0 1 0,-1 1 0,-32-8 0,-10 4-1365,45 6-5461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24575,'31'194'0,"125"876"0,-145-991-116,27 286-1133,-37-332-5577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24575,'1'1'0,"0"-1"0,0 1 0,0-1 0,1 1 0,-1-1 0,0 1 0,0 0 0,0 0 0,0-1 0,-1 1 0,1 0 0,0 0 0,0 0 0,0 0 0,-1 0 0,1 0 0,0 0 0,-1 0 0,1 0 0,-1 0 0,1 0 0,-1 1 0,0-1 0,1 0 0,-1 0 0,0 0 0,0 3 0,5 38 0,-5-37 0,2 109 0,-3-72 0,2-1 0,1 0 0,9 40 0,-8-68 0,0 0 0,1-1 0,0 1 0,1-1 0,1 0 0,0 0 0,0-1 0,1 0 0,0 0 0,1-1 0,1 0 0,-1 0 0,18 14 0,-12-14 0,0 0 0,1-1 0,0-1 0,0 0 0,1-2 0,0 1 0,0-2 0,1 0 0,-1-1 0,1-1 0,0 0 0,0-1 0,0-1 0,1-1 0,-1 0 0,0-2 0,0 1 0,22-7 0,-26 5 0,1-1 0,-1 0 0,0-1 0,0 0 0,0-2 0,-1 1 0,1-1 0,-2-1 0,1 0 0,11-11 0,-16 11 0,1 0 0,-1 0 0,0-1 0,0 0 0,-1 0 0,-1-1 0,1 1 0,-2-1 0,1-1 0,-1 1 0,-1 0 0,0-1 0,3-20 0,-4 15 0,-1-1 0,0 1 0,-1-1 0,-1 0 0,-1 0 0,0 1 0,-2-1 0,1 1 0,-2 0 0,0 0 0,-1 1 0,-1-1 0,0 1 0,-1 0 0,0 1 0,-2 0 0,-16-20 0,7 13 0,-1 0 0,-1 2 0,-1 1 0,0 0 0,-1 2 0,-1 0 0,-1 2 0,0 0 0,-42-15 0,34 17-341,0 1 0,-1 2-1,-50-9 1,55 15-6485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24575,'-3'0'0,"-2"0"0,0 0 0,1 0 0,-1 0 0,0 1 0,0-1 0,0 1 0,0 0 0,1 1 0,-1-1 0,-7 4 0,12-5 0,-1 1 0,1-1 0,0 0 0,-1 1 0,1-1 0,0 0 0,0 1 0,-1-1 0,1 0 0,0 1 0,0-1 0,-1 0 0,1 1 0,0-1 0,0 1 0,0-1 0,0 1 0,0-1 0,0 0 0,0 1 0,0-1 0,0 1 0,0-1 0,0 1 0,0-1 0,0 0 0,0 1 0,0-1 0,0 1 0,1-1 0,-1 0 0,0 1 0,0-1 0,0 1 0,1-1 0,-1 0 0,0 1 0,1-1 0,-1 0 0,0 1 0,1-1 0,-1 0 0,0 0 0,1 1 0,-1-1 0,0 0 0,1 0 0,-1 0 0,1 0 0,0 1 0,26 15 0,-21-13 0,37 25 0,-1 1 0,-2 2 0,44 43 0,101 120 0,-134-138 0,291 323 0,61 68 0,-326-364 0,29 32 0,132 111 0,-237-225 0,0 1 0,1-1 0,-1 1 0,1-1 0,0 0 0,-1 0 0,1 0 0,0 0 0,0 0 0,0 0 0,0 0 0,-1-1 0,1 1 0,0-1 0,0 1 0,0-1 0,0 0 0,4 1 0,-5-2 0,0 0 0,1-1 0,-1 1 0,0 0 0,0 0 0,0 0 0,0-1 0,0 1 0,0 0 0,0-1 0,0 1 0,0-1 0,-1 1 0,1-1 0,0 0 0,-1 1 0,0-1 0,1 0 0,-1 1 0,0-1 0,0 0 0,0-1 0,9-47-1365,-4 26-5461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24575,'-18'1'0,"1"1"0,0 0 0,0 2 0,1 0 0,-1 1 0,1 0 0,0 2 0,0 0 0,1 0 0,-1 2 0,2-1 0,-1 2 0,2 0 0,-1 1 0,-22 23 0,18-15 0,1 0 0,1 1 0,1 1 0,0 1 0,2 0 0,0 0 0,2 1 0,0 1 0,2 0 0,-7 26 0,12-33 0,1-1 0,0 1 0,1 0 0,1-1 0,1 1 0,1 0 0,0 0 0,1 0 0,0-1 0,2 1 0,0-1 0,1 1 0,0-1 0,8 15 0,-3-13 0,0-1 0,0 0 0,2-1 0,0 0 0,1-1 0,0 0 0,1-1 0,1-1 0,0 0 0,1-1 0,28 17 0,-14-12 0,1-1 0,1-1 0,0-2 0,0-1 0,51 11 0,-70-20 0,1-1 0,-1 0 0,1 0 0,0-2 0,-1 1 0,1-2 0,0 0 0,0-1 0,-1 0 0,1-1 0,-1 0 0,0-1 0,0 0 0,0-2 0,-1 1 0,19-12 0,-24 11 0,0 1 0,-1-1 0,0 0 0,0-1 0,-1 0 0,0 0 0,0 0 0,0 0 0,-1-1 0,0 1 0,0-1 0,-1 0 0,0-1 0,-1 1 0,0 0 0,0-1 0,0 1 0,-1-1 0,-1 0 0,0-13 0,-1-4 0,-1 1 0,-1-1 0,-2 1 0,0 0 0,-16-42 0,10 37 12,-2 1 0,-1 0 0,-1 1 0,-1 0 0,-2 2 0,-1 0 0,0 1 0,-2 1 0,-26-23 0,32 33-105,0 1 0,-2 0 1,1 1-1,-2 1 0,1 1 0,-1 0 0,-1 1 0,0 2 1,0-1-1,0 2 0,-1 1 0,0 0 0,0 2 1,-1 0-1,-21 0 0,12 4-6733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24575,'-13'0'0,"-1"0"0,1 1 0,-1 1 0,1 0 0,-1 1 0,-24 9 0,32-10 0,1 0 0,0 1 0,0 0 0,0 0 0,1 0 0,-1 1 0,1-1 0,0 1 0,0 0 0,0 1 0,0-1 0,1 1 0,-1-1 0,1 1 0,0 0 0,1 0 0,-1 0 0,1 1 0,-2 6 0,-3 22 0,2 1 0,2-1 0,1 1 0,1 0 0,5 41 0,-2-26 0,69 1072 0,-69-1081 0,-1-18 0,0-1 0,2 1 0,0-1 0,2 0 0,11 37 0,-6-43-1365,-1-10-5461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58 24575,'-1'1'0,"1"1"0,0 0 0,-1-1 0,0 1 0,1-1 0,-1 1 0,0-1 0,0 1 0,0-1 0,0 0 0,0 1 0,0-1 0,0 0 0,0 0 0,0 0 0,-3 2 0,-26 17 0,21-14 0,-8 5 0,0 1 0,1 1 0,1 1 0,0 0 0,-18 22 0,25-26 0,1 1 0,0 0 0,1 0 0,0 1 0,0-1 0,1 1 0,1 0 0,0 1 0,-3 23 0,3-16 0,2 1 0,1 0 0,0 0 0,2 0 0,0 0 0,1 0 0,1 0 0,8 27 0,-8-38 0,1-1 0,-1 1 0,2-1 0,-1 0 0,1 0 0,0 0 0,1-1 0,0 0 0,1 0 0,0 0 0,0-1 0,0 0 0,1 0 0,0-1 0,0 0 0,0-1 0,1 1 0,0-2 0,12 6 0,-4-5 0,0-1 0,0 0 0,0-1 0,1-1 0,-1-1 0,1 0 0,-1-2 0,0 0 0,1 0 0,-1-2 0,0 0 0,0-1 0,0-1 0,0 0 0,-1-1 0,27-15 0,-29 14 0,-1-1 0,0 0 0,-1-1 0,1-1 0,-2 0 0,1-1 0,-1 0 0,14-19 0,-19 21 0,0 0 0,-1 0 0,1-1 0,-2 0 0,0 0 0,0 0 0,-1 0 0,0-1 0,0 1 0,-1-1 0,-1 0 0,1-19 0,-3 20 0,0-1 0,0 1 0,-1 0 0,0-1 0,0 1 0,-2 0 0,1 1 0,-1-1 0,-8-14 0,2 9 0,1 0 0,-2 1 0,0 1 0,0 0 0,-16-14 0,-5 0 0,-1 2 0,-1 2 0,-1 1 0,-38-18 0,35 21-341,0 2 0,-2 1-1,-48-12 1,66 23-6485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808 180 24575,'0'-5'0,"-1"0"0,1 0 0,-1 0 0,-1 1 0,1-1 0,-1 0 0,0 0 0,0 1 0,0-1 0,-3-4 0,-33-42 0,25 34 0,10 13 0,-1-1 0,0 1 0,0 0 0,0 0 0,0 0 0,0 1 0,-1-1 0,0 1 0,1 0 0,-1 1 0,0-1 0,-1 1 0,1 0 0,0 0 0,-1 0 0,1 1 0,-1 0 0,1 0 0,-11 0 0,7 2 0,0 0 0,0 0 0,0 1 0,1 0 0,-1 0 0,1 1 0,-1 0 0,1 0 0,0 1 0,0 1 0,-13 9 0,-4 5 0,0 1 0,2 2 0,0 0 0,-27 37 0,-69 110 0,77-102 0,3 2 0,3 1 0,-38 109 0,59-137 0,3 1 0,1 0 0,2 1 0,2 0 0,2 1 0,2 0 0,4 72 0,1-97 0,1-1 0,0 1 0,2-1 0,0 0 0,1 0 0,1 0 0,1-1 0,0 0 0,2 0 0,0-1 0,1-1 0,0 1 0,2-2 0,-1 0 0,2 0 0,0-1 0,1-1 0,0 0 0,1-1 0,1-1 0,-1-1 0,2 0 0,-1-1 0,2-1 0,-1 0 0,1-1 0,31 6 0,-27-8 0,0-1 0,0-2 0,1 0 0,0-1 0,-1-1 0,1-1 0,-1-2 0,1 0 0,33-9 0,-42 7 0,0 0 0,-1-1 0,0 0 0,0-1 0,-1-1 0,0 0 0,0-1 0,-1 0 0,0-1 0,-1-1 0,0 1 0,0-2 0,-1 1 0,-1-2 0,13-19 0,-11 11 0,-2 0 0,0 0 0,-1 0 0,-1-1 0,-1-1 0,-1 1 0,-1-1 0,-1 0 0,-1 0 0,-1 0 0,-1 0 0,-4-30 0,0 16 0,-3 0 0,-1 0 0,-1 1 0,-2 0 0,-2 1 0,-31-62 0,35 79 0,-2 1 0,0 1 0,0-1 0,-2 2 0,0 0 0,-1 0 0,-26-20 0,31 27 0,-1 1 0,-1 0 0,0 1 0,1 0 0,-2 1 0,1 0 0,-1 1 0,1 0 0,-1 1 0,0 0 0,-1 1 0,1 0 0,-18 0 0,24 3-57,1-1 0,0 0 1,0 1-1,-1 0 0,1 0 0,0 1 0,0-1 0,0 1 0,1 0 0,-1 1 0,0-1 1,1 1-1,-1 0 0,1 0 0,0 0 0,0 0 0,0 1 0,0 0 0,1 0 1,0 0-1,-1 0 0,1 0 0,-3 7 0,0 7-6769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23 24575,'0'-5'0,"5"-5"0,1 3 0,-5 7 0,-7 12 0,-2 18 0,-5 17 0,-4 18 0,-8 15 0,-4 16 0,-2 15 0,1 9 0,4 7 0,3 4 0,5-7 0,6-7 0,4-11 0,5-23-8191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 24575,'-4'-5'0,"-9"-9"0,10 13 0,5 9 0,6 8 0,0-1 0,1 0 0,14 18 0,6 9 0,163 272 0,224 344 0,-322-529-1365,-59-83-5461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573 189 24575,'0'1'0,"0"-1"0,1 0 0,-1 0 0,0 0 0,1 0 0,-1 0 0,0 0 0,1 0 0,-1 0 0,0 0 0,1-1 0,-1 1 0,0 0 0,1 0 0,-1 0 0,0 0 0,1 0 0,-1 0 0,0-1 0,1 1 0,-1 0 0,0 0 0,0-1 0,1 1 0,-1 0 0,0 0 0,0-1 0,0 1 0,1 0 0,-1 0 0,0-1 0,0 1 0,0 0 0,0-1 0,0 1 0,0 0 0,1-1 0,-2 0 0,1 1 0,0-1 0,0 1 0,0-1 0,-1 1 0,1-1 0,0 1 0,-1-1 0,1 1 0,0-1 0,-1 1 0,1 0 0,-1-1 0,1 1 0,-1-1 0,1 1 0,0 0 0,-1 0 0,1-1 0,-1 1 0,0 0 0,1 0 0,-1-1 0,0 1 0,-6-1 0,0-1 0,0 1 0,0 0 0,-1 1 0,1 0 0,0 0 0,0 1 0,-14 2 0,-59 19 0,53-12 0,0 1 0,1 2 0,0 0 0,1 2 0,1 0 0,0 2 0,1 1 0,1 0 0,0 2 0,-33 40 0,42-44 0,1 1 0,0 0 0,1 1 0,1 0 0,0 1 0,2 0 0,0 1 0,1 0 0,1 0 0,1 0 0,1 1 0,1-1 0,1 1 0,0 0 0,3 36 0,0-42 0,1 0 0,1-1 0,1 1 0,0 0 0,0-1 0,2 0 0,0 0 0,0-1 0,1 1 0,1-1 0,0-1 0,16 19 0,-10-16 0,1-1 0,0 0 0,1-1 0,0-1 0,1 0 0,0-2 0,1 0 0,29 12 0,-14-10 0,0-1 0,0-2 0,1-1 0,0-1 0,1-3 0,0 0 0,-1-2 0,1-2 0,0-1 0,57-10 0,-74 8 0,1-2 0,-1 0 0,0-1 0,-1 0 0,1-2 0,-1 0 0,-1-1 0,1 0 0,-2-2 0,1 0 0,-2 0 0,18-18 0,-21 17 0,-1 0 0,0-1 0,0-1 0,-2 0 0,1 0 0,-2 0 0,0-1 0,-1 0 0,0-1 0,-1 1 0,-1-1 0,0 0 0,-1 0 0,1-23 0,-4 9 0,-1 0 0,-1 0 0,-1 0 0,-2 0 0,-1 1 0,-2-1 0,0 1 0,-2 1 0,-1 0 0,-2 0 0,0 1 0,-19-26 0,12 22 0,-1 1 0,-1 1 0,-2 1 0,-1 1 0,-1 1 0,-1 1 0,-1 2 0,-2 0 0,-49-28 0,57 39 40,-1 1 0,-27-9 0,41 17-205,-1 0 0,1 1 0,-1 0 0,0 0 0,1 1 0,-1 1 0,0-1 0,-13 2 0,0 5-6661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58 24575,'1'-7'0,"-2"1"0,1-1 0,-1 0 0,-2-9 0,3 15 0,-1 1 0,1-1 0,0 0 0,0 1 0,0-1 0,-1 0 0,1 1 0,0-1 0,-1 0 0,1 1 0,0-1 0,-1 1 0,1-1 0,-1 0 0,1 1 0,-1 0 0,1-1 0,-1 1 0,1-1 0,-1 1 0,0-1 0,1 1 0,-1 0 0,0 0 0,1-1 0,-1 1 0,0 0 0,1 0 0,-1 0 0,0 0 0,1-1 0,-1 1 0,0 0 0,1 0 0,-1 1 0,0-1 0,0 0 0,1 0 0,-1 0 0,0 0 0,1 1 0,-1-1 0,0 0 0,1 0 0,-1 1 0,1-1 0,-1 1 0,0-1 0,1 0 0,-1 1 0,1-1 0,-1 1 0,1-1 0,-1 1 0,1 0 0,0-1 0,-1 1 0,-7 7 0,1 0 0,0 1 0,0 0 0,1 0 0,-10 18 0,-24 58 0,29-58 0,-59 142 0,7 3 0,-69 306 0,105-338 0,6 0 0,7 1 0,5 0 0,11 155 0,4-244-1365,1-14-5461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43 24575,'-12'15'0,"0"0"0,1 1 0,-17 32 0,25-42 0,-30 59 0,3 1 0,-37 117 0,60-158 0,0 0 0,2 1 0,1-1 0,1 1 0,2 0 0,0 0 0,2 0 0,0 0 0,10 45 0,-9-60 0,1 0 0,0 0 0,1 0 0,1 0 0,-1-1 0,2 1 0,-1-1 0,2-1 0,-1 1 0,1-1 0,1 0 0,-1 0 0,1-1 0,1 0 0,0-1 0,0 0 0,0 0 0,1-1 0,0 0 0,0-1 0,1 0 0,-1 0 0,1-1 0,12 3 0,7-1 0,-1-1 0,1-1 0,0-1 0,0-2 0,0-1 0,0-2 0,58-9 0,-65 6 0,0 0 0,0-2 0,0 0 0,-1-2 0,0 0 0,-1-2 0,0 0 0,-1-1 0,0-1 0,28-25 0,-39 31 0,-2-1 0,1-1 0,-1 1 0,0-1 0,-1-1 0,0 1 0,0-1 0,-1 0 0,0 0 0,-1-1 0,0 1 0,-1-1 0,3-16 0,-4 12 0,-1 1 0,-1-1 0,0 0 0,-1 0 0,0 0 0,-1 0 0,-1 1 0,-1-1 0,-8-23 0,-2 4 0,-1 1 0,-2 0 0,-1 1 0,-1 1 0,-2 1 0,-1 1 0,-2 1 0,-29-29 0,24 30 0,-1 0 0,-1 2 0,-1 2 0,-1 1 0,-1 1 0,-1 2 0,-49-19 0,75 34 12,-1 1 0,0 1 0,0 0 0,0 0 0,0 1 0,-1 0 0,1 1 0,0 0 0,-12 2 0,19-2-49,0 0 0,1 0 0,-1 1-1,1-1 1,-1 1 0,1 0 0,-1 0 0,1 0 0,0 0 0,-1 0 0,1 0-1,0 1 1,0-1 0,0 1 0,0 0 0,0-1 0,0 1 0,0 0 0,1 0-1,-1 0 1,1 0 0,-1 0 0,1 1 0,0-1 0,0 0 0,0 1 0,0-1-1,0 1 1,1-1 0,-1 1 0,1-1 0,-1 1 0,1-1 0,0 1 0,0 0-1,0-1 1,0 1 0,1-1 0,0 6 0,7 18-6789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2:1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24575,'0'-30'0,"0"21"0,0 21 0,2 104 0,6 0 0,4 0 0,38 160 0,-28-191 0,4 0 0,3-2 0,4-1 0,4-2 0,52 86 0,-71-136-227,2 0-1,1-1 1,2-1-1,0-1 1,30 26-1,-7-17-6598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2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24575,'-2'11'0,"0"1"0,-1-1 0,0 0 0,-1 0 0,0-1 0,-1 1 0,0-1 0,-6 11 0,9-19 0,-22 45 0,-16 25 0,3 2 0,-50 145 0,80-192 0,1 0 0,1 1 0,1 0 0,1 0 0,1 28 0,3-37 0,1 0 0,0 0 0,2 0 0,0 0 0,1 0 0,1-1 0,0 0 0,12 22 0,-7-22 0,0 0 0,1-1 0,1 0 0,1-1 0,0-1 0,1 0 0,0-1 0,2 0 0,-1-2 0,2 0 0,-1-1 0,26 12 0,-25-14 0,1 0 0,0-2 0,0 0 0,0-2 0,1 0 0,0-1 0,0-1 0,0-1 0,0 0 0,0-2 0,0 0 0,39-6 0,-46 3 0,0 0 0,-1-1 0,1-1 0,-1 0 0,0 0 0,0-1 0,0-1 0,-1 0 0,0 0 0,0-1 0,-1-1 0,15-15 0,-14 11 0,-1 0 0,0-1 0,-1-1 0,0 1 0,-2-1 0,1-1 0,-2 1 0,0-1 0,4-17 0,-4 1 0,0 1 0,-2-1 0,-2-1 0,-1 1 0,-1 0 0,-2 0 0,-1 0 0,-1 0 0,-2 0 0,-10-31 0,8 38 12,-1 1 0,-1 0 0,-1 0 0,-1 1 0,-1 0 0,-1 1 0,-1 0 0,-1 1 0,-21-20 0,24 27-118,-1 2 0,-1-1 0,1 2 0,-2 0 0,0 1 0,0 1-1,-1 0 1,0 1 0,0 1 0,-1 0 0,0 1 0,0 2 0,-26-5 0,-17 4-6720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309 307 24575,'-33'-8'0,"30"7"0,-1 0 0,1-1 0,-1 1 0,0 1 0,1-1 0,-1 0 0,1 1 0,-1 0 0,-6 0 0,5 2 0,0-1 0,0 1 0,0 0 0,0 0 0,0 1 0,0 0 0,1 0 0,-1 0 0,1 0 0,0 0 0,0 1 0,0 0 0,1 0 0,-1 0 0,1 0 0,-4 7 0,-7 11 0,1 0 0,-10 25 0,19-38 0,-98 204 0,144-307 0,78-159 0,23-2 0,-138 246 0,0 1 0,0 0 0,1 1 0,9-11 0,-14 17 0,0 0 0,0 1 0,-1-1 0,1 0 0,0 0 0,0 0 0,0 1 0,0-1 0,0 1 0,0-1 0,0 1 0,0-1 0,0 1 0,0-1 0,0 1 0,0 0 0,0 0 0,0-1 0,0 1 0,1 0 0,-1 0 0,0 0 0,0 0 0,0 0 0,0 1 0,0-1 0,0 0 0,1 0 0,-1 1 0,0-1 0,0 1 0,0-1 0,0 1 0,0-1 0,0 1 0,-1 0 0,1-1 0,0 1 0,0 0 0,0 0 0,0 0 0,-1-1 0,1 1 0,0 0 0,-1 0 0,1 0 0,-1 0 0,1 2 0,7 16 0,-1 0 0,-1 0 0,-1 1 0,-1-1 0,-1 1 0,2 31 0,0-3 0,5 24-341,2 0 0,4-1-1,37 103 1,-43-149-6485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59 138 24575,'-9'-8'0,"1"-1"0,0 0 0,1-1 0,-12-18 0,18 27 0,0-1 0,0 1 0,0 0 0,1-1 0,-1 1 0,0-1 0,1 1 0,-1-1 0,1 0 0,0 1 0,-1-1 0,1 1 0,0-1 0,0 0 0,0 1 0,0-1 0,0 0 0,1 1 0,-1-1 0,0 1 0,1-1 0,-1 0 0,1 1 0,0-1 0,-1 1 0,1-1 0,0 1 0,0 0 0,0-1 0,0 1 0,0 0 0,0 0 0,0 0 0,0-1 0,1 1 0,-1 0 0,0 0 0,1 1 0,-1-1 0,1 0 0,-1 0 0,1 1 0,-1-1 0,1 1 0,2-1 0,17-4 0,0 2 0,0 0 0,0 1 0,0 1 0,43 4 0,-13-1 0,166 1-1365,-176-3-5461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289 395 24575,'-1'-2'0,"1"0"0,-1 0 0,1 0 0,-1 0 0,0 0 0,0 0 0,0 0 0,0 0 0,-1 0 0,1 0 0,0 1 0,-1-1 0,1 0 0,-1 1 0,1-1 0,-1 1 0,-2-2 0,-33-19 0,34 21 0,-1-1 0,1 1 0,-1-1 0,1 1 0,-1 0 0,1 1 0,-1-1 0,0 0 0,0 1 0,1 0 0,-1 0 0,0 0 0,1 1 0,-1-1 0,0 1 0,1 0 0,-1 0 0,0 0 0,1 0 0,-1 1 0,-5 2 0,4 0 0,1 0 0,-1 0 0,1 1 0,0-1 0,0 1 0,1 0 0,-1 0 0,1 0 0,0 0 0,0 0 0,1 1 0,0 0 0,-2 5 0,-9 49 0,12-50 0,0 0 0,-1-1 0,0 1 0,-1-1 0,0 1 0,0-1 0,-9 16 0,12-25 0,0 1 0,-1-1 0,1 0 0,0 1 0,0-1 0,-1 0 0,1 1 0,0-1 0,0 0 0,-1 0 0,1 1 0,0-1 0,-1 0 0,1 0 0,0 0 0,-1 0 0,1 1 0,0-1 0,-1 0 0,1 0 0,0 0 0,-1 0 0,1 0 0,-1 0 0,1 0 0,0 0 0,-1 0 0,1 0 0,-1 0 0,1 0 0,0 0 0,-1 0 0,1 0 0,0-1 0,-1 1 0,1 0 0,0 0 0,-1 0 0,1 0 0,0-1 0,-1 1 0,1 0 0,0 0 0,0-1 0,-1 1 0,1 0 0,0-1 0,0 1 0,-1 0 0,1-1 0,0 1 0,0 0 0,0-1 0,0 1 0,0 0 0,-1-1 0,1 1 0,0-1 0,-10-27 0,9 24 0,-7-26 0,2 0 0,1 0 0,-1-48 0,8-93 0,-1 160 0,-1 0 0,2 0 0,0 1 0,0-1 0,1 0 0,0 1 0,1 0 0,0 0 0,0 0 0,2 0 0,5-9 0,-7 14 0,0 0 0,0 1 0,0-1 0,1 1 0,-1 0 0,1 0 0,0 1 0,0-1 0,0 1 0,1 0 0,-1 1 0,1-1 0,0 1 0,0 0 0,0 1 0,0-1 0,0 1 0,0 0 0,0 1 0,0-1 0,6 2 0,1-1 0,0 2 0,0-1 0,-1 2 0,1 0 0,0 0 0,-1 1 0,0 1 0,0 0 0,15 9 0,-23-12 0,0 0 0,0 1 0,0-1 0,0 1 0,0 0 0,-1 0 0,1 1 0,-1-1 0,0 1 0,0 0 0,0-1 0,-1 1 0,1 0 0,-1 1 0,0-1 0,0 0 0,0 1 0,-1-1 0,1 1 0,-1-1 0,0 1 0,-1 0 0,1 0 0,-1-1 0,0 1 0,0 0 0,0 0 0,-2 5 0,0-4 0,0-1 0,0 0 0,-1 0 0,1 0 0,-1 0 0,-1 0 0,1-1 0,-1 1 0,1-1 0,-1 0 0,0 0 0,-1 0 0,1-1 0,-1 1 0,0-1 0,-7 4 0,-8 3 0,0 0 0,-40 12 0,2-6 0,-20 8 0,77-24 0,0 0 0,0 1 0,1-1 0,-1 0 0,0 1 0,0-1 0,0 1 0,0-1 0,0 1 0,1-1 0,-1 1 0,0 0 0,1-1 0,-1 1 0,0 0 0,1 0 0,-1-1 0,1 1 0,-1 0 0,0 1 0,1-1 0,0-1 0,1 1 0,-1-1 0,0 1 0,0 0 0,0-1 0,1 1 0,-1-1 0,0 1 0,1-1 0,-1 1 0,0-1 0,1 1 0,-1-1 0,0 1 0,1-1 0,-1 1 0,1-1 0,-1 0 0,1 1 0,-1-1 0,1 0 0,0 1 0,45 16 0,-36-13 0,41 13 0,111 43 0,-132-47 0,0 1 0,-1 1 0,32 24 0,-56-36 0,0 1 0,-1 0 0,1 0 0,-1 0 0,0 1 0,0-1 0,0 1 0,-1 0 0,0 0 0,5 9 0,-7-12 0,-1 1 0,1-1 0,-1 0 0,1 0 0,-1 0 0,0 0 0,0 1 0,0-1 0,0 0 0,0 0 0,0 0 0,-1 0 0,1 1 0,-1-1 0,0 0 0,1 0 0,-1 0 0,0 0 0,0 0 0,0 0 0,-1 0 0,1-1 0,0 1 0,-1 0 0,1-1 0,-1 1 0,1-1 0,-1 1 0,0-1 0,0 0 0,1 0 0,-4 2 0,-6 3 0,0-1 0,0 0 0,0-1 0,-1 0 0,1-1 0,-1 0 0,0-1 0,0 0 0,-12 0 0,-15 0 0,-56-5 0,70 1-273,0-1 0,-1-1 0,1-1 0,-39-13 0,26 2-6553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49 24575,'0'-2'0,"-1"0"0,1 0 0,0 0 0,-1 1 0,0-1 0,0 0 0,1 1 0,-1-1 0,0 0 0,0 1 0,0-1 0,-1 1 0,1-1 0,0 1 0,0 0 0,-1-1 0,1 1 0,-1 0 0,1 0 0,-1 0 0,0 0 0,1 0 0,-1 1 0,-3-2 0,-1 0 0,0-1 0,-1 1 0,0 1 0,1-1 0,-11 0 0,7 2 0,0 0 0,-1 1 0,1 0 0,0 1 0,0 0 0,-1 0 0,2 1 0,-1 0 0,0 1 0,1 0 0,-1 1 0,-10 7 0,9-5 0,0 1 0,1 0 0,-1 1 0,2 0 0,-1 1 0,1 0 0,1 1 0,0 0 0,-8 13 0,11-15 0,1-1 0,0 1 0,0 0 0,1 0 0,0 0 0,0 0 0,1 1 0,1-1 0,0 1 0,0-1 0,0 1 0,2 16 0,1-18 0,-1 0 0,1-1 0,0 1 0,1-1 0,0 1 0,0-1 0,1 0 0,0 0 0,0-1 0,0 1 0,1-1 0,0 0 0,0 0 0,1 0 0,-1-1 0,1 0 0,9 6 0,1-1 0,1 0 0,0-1 0,0-1 0,1-1 0,0 0 0,1-1 0,0-1 0,-1-1 0,30 3 0,4-3 0,0-2 0,67-6 0,-32-5-1365,-11-1-5461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4 0,5 6 0,1 7 0,4 8 0,1 6 0,2 6 0,-1-2 0,3 0 0,-3-2 0,-2-1 0,1-8 0,-1-4 0,-3-5 0,-2-10 0,-2-12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97 240 24575,'-6'-62'0,"4"50"0,0 0 0,1 0 0,0-1 0,1 1 0,2-21 0,-1 29 0,0 0 0,0 1 0,0-1 0,1 0 0,-1 1 0,1-1 0,0 1 0,0 0 0,0-1 0,1 1 0,-1 0 0,1 0 0,0 1 0,0-1 0,0 0 0,0 1 0,0 0 0,0 0 0,0 0 0,1 0 0,-1 0 0,7-1 0,0-1 0,0 1 0,1 1 0,-1 0 0,1 0 0,-1 1 0,1 0 0,0 1 0,0 0 0,-1 1 0,1 0 0,0 1 0,-1 0 0,0 0 0,1 1 0,-1 1 0,0 0 0,0 0 0,16 10 0,-17-8 0,0 0 0,0 0 0,-1 0 0,1 1 0,-2 1 0,1-1 0,-1 1 0,0 0 0,-1 1 0,1 0 0,-2 0 0,1 0 0,-1 0 0,-1 1 0,0 0 0,0 0 0,-1 0 0,3 18 0,-5-18 0,0 0 0,-1 1 0,0-1 0,-1 0 0,0 1 0,-1-1 0,0 0 0,0 0 0,-1 0 0,-1 0 0,1 0 0,-8 12 0,3-9 0,-1 0 0,0 0 0,0 0 0,-1-2 0,-1 1 0,0-1 0,-22 16 0,14-13 0,0-1 0,-2-1 0,1-1 0,-2 0 0,1-2 0,-1 0 0,-1-2 0,0 0 0,1-2 0,-47 6 0,27-12-1365,8-4-5461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45 24575,'0'-2'0,"0"0"0,0 1 0,0-1 0,0 0 0,-1 0 0,1 1 0,0-1 0,-1 0 0,1 1 0,-1-1 0,1 0 0,-1 1 0,0-1 0,0 1 0,0-1 0,0 1 0,0-1 0,0 1 0,0 0 0,0-1 0,-1 1 0,1 0 0,-1 0 0,1 0 0,0 0 0,-1 0 0,0 0 0,1 0 0,-1 1 0,1-1 0,-1 1 0,0-1 0,1 1 0,-1 0 0,0-1 0,0 1 0,1 0 0,-1 0 0,0 0 0,0 0 0,0 0 0,-2 1 0,-3 1 0,0-1 0,-1 1 0,1 0 0,0 0 0,1 1 0,-1-1 0,0 2 0,1-1 0,-9 7 0,-1 2 0,1 1 0,0 1 0,0 1 0,1 0 0,1 1 0,-14 23 0,21-30 0,1 0 0,0 1 0,0 0 0,1 0 0,0 0 0,1 0 0,0 1 0,1-1 0,0 1 0,0 0 0,1 0 0,1-1 0,1 21 0,0-26-5,0 1 0,0-1-1,1 0 1,-1 1-1,1-1 1,0 0 0,1 0-1,0 0 1,-1 0 0,1-1-1,1 1 1,-1-1 0,1 0-1,5 6 1,-2-4 30,1-1 0,-1 1 0,1-1 0,1-1 0,-1 1 0,0-1 0,17 5 0,3-2-322,0-1 0,0-2 0,0 0 0,44-1 0,-26-3-6529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24575,'-5'0'0,"-5"0"0,-6 0 0,5 0 0,8 0 0,9 0 0,12 0 0,13 0 0,9 0 0,11 0 0,10 0 0,13 0 0,-7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4:06:4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24575,'4'0'0,"1"1"0,0 0 0,-1 0 0,1 0 0,-1 0 0,1 0 0,-1 1 0,0 0 0,1 0 0,-1 0 0,0 1 0,0-1 0,-1 1 0,5 4 0,6 6 0,0 1 0,14 19 0,5 5 0,-21-26-151,0 0-1,0-1 0,1 0 0,0-1 1,1 0-1,0-1 0,1-1 1,19 8-1,-17-11-6674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37 24575,'0'-4'0,"-5"-2"0,-5 1 0,-1-4 0,-3 0 0,0 6 0,3 7 0,4 9 0,2 5 0,3 5 0,1 2 0,-4 2 0,0 5 0,0 1 0,0 0 0,3-1 0,4-7 0,4-7-8191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9 185 24575,'-4'-45'0,"2"38"0,1 0 0,0-1 0,1 1 0,0-1 0,0 1 0,1-8 0,0 12 0,0 0 0,0 0 0,0 0 0,1 0 0,-1 0 0,1 0 0,-1 1 0,1-1 0,0 0 0,0 1 0,0 0 0,0-1 0,0 1 0,1 0 0,-1 0 0,1 0 0,-1 1 0,6-3 0,3-2 0,0 1 0,1 1 0,-1 0 0,1 1 0,0 0 0,0 0 0,0 1 0,0 1 0,1 0 0,-1 1 0,0 0 0,0 1 0,23 4 0,-33-4 0,0-1 0,-1 0 0,1 1 0,-1-1 0,1 1 0,-1-1 0,1 1 0,-1 0 0,1 0 0,-1-1 0,1 1 0,-1 0 0,0 0 0,1 1 0,-1-1 0,0 0 0,0 0 0,0 0 0,0 1 0,0-1 0,0 1 0,-1-1 0,1 1 0,0-1 0,-1 1 0,1-1 0,-1 1 0,1-1 0,-1 1 0,0 0 0,0-1 0,1 1 0,-1 0 0,0-1 0,-1 1 0,1 0 0,0-1 0,0 1 0,-1 0 0,0 2 0,-2 2 0,0-1 0,0 0 0,0 1 0,-1-1 0,1-1 0,-1 1 0,0 0 0,0-1 0,-10 8 0,-130 89 0,143-100 0,0-1 0,0 1 0,0 0 0,0 0 0,0-1 0,0 1 0,1 0 0,-1 0 0,0 0 0,0 0 0,1 0 0,-1 0 0,0 0 0,1 0 0,-1 2 0,1-3 0,0 1 0,0-1 0,0 0 0,0 1 0,0-1 0,1 0 0,-1 1 0,0-1 0,0 0 0,0 1 0,1-1 0,-1 0 0,0 1 0,1-1 0,-1 0 0,0 0 0,0 1 0,1-1 0,-1 0 0,0 0 0,1 0 0,-1 1 0,1-1 0,-1 0 0,0 0 0,1 0 0,-1 0 0,0 0 0,1 0 0,40 1 0,2-6-682,45-12-1,-39 6-6143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16 24575,'-21'-8'0,"19"7"0,1 1 0,0-1 0,-1 0 0,1 0 0,-1 1 0,1-1 0,-1 0 0,1 1 0,-1 0 0,1-1 0,-1 1 0,0 0 0,1 0 0,-1 0 0,0 0 0,-2 0 0,-4 3 0,0 0 0,1 0 0,-1 0 0,1 1 0,0 0 0,0 0 0,0 1 0,1 0 0,-1 0 0,1 1 0,-5 6 0,-10 12 0,-26 37 0,33-42 0,1 0 0,0 0 0,2 2 0,0-1 0,-13 39 0,23-53 0,-1-1 0,1 1 0,0 0 0,0 0 0,0 0 0,1 0 0,0 0 0,0 0 0,1 0 0,0 0 0,0-1 0,0 1 0,0 0 0,1 0 0,0-1 0,0 1 0,1-1 0,0 0 0,0 0 0,0 0 0,0 0 0,1 0 0,0 0 0,0-1 0,0 0 0,0 0 0,10 7 0,-4-4 0,1-1 0,0 0 0,0 0 0,1-1 0,-1-1 0,1 0 0,0 0 0,0-1 0,1-1 0,-1 0 0,1 0 0,-1-1 0,1-1 0,-1 0 0,25-4 0,-27 2 0,-1 1 0,1-1 0,-1-1 0,1 0 0,-1 0 0,0-1 0,0 0 0,-1-1 0,1 0 0,-1 0 0,0-1 0,0 0 0,-1 0 0,1-1 0,-1 0 0,-1 0 0,0-1 0,0 1 0,0-1 0,8-16 0,-9 13 0,-3 7 0,0 0 0,0-1 0,0 1 0,0-1 0,0 1 0,-1-1 0,0 0 0,0 0 0,-1 0 0,1-8 0,-1 13 0,0-1 0,0 1 0,0 0 0,0 0 0,0 0 0,0 0 0,0-1 0,0 1 0,0 0 0,0 0 0,0 0 0,0 0 0,0-1 0,0 1 0,0 0 0,0 0 0,0 0 0,-1 0 0,1 0 0,0-1 0,0 1 0,0 0 0,0 0 0,0 0 0,0 0 0,-1 0 0,1 0 0,0-1 0,0 1 0,0 0 0,0 0 0,-1 0 0,1 0 0,0 0 0,0 0 0,0 0 0,0 0 0,-1 0 0,1 0 0,0 0 0,0 0 0,0 0 0,0 0 0,-1 0 0,1 0 0,-9 8 0,-5 12 0,8-9-114,1 1 1,0-1-1,0 1 0,2 1 0,-1-1 1,1 0-1,1 1 0,0 0 0,1-1 1,1 1-1,0 17 0,5-1-6712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24575,'0'5'0,"0"10"0,0 7 0,0 4 0,0 6 0,0 7 0,0 6 0,0 3 0,0 3 0,0-3 0,0-1 0,0-4 0,0-4 0,0-6 0,0-7-8191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24575,'55'1'0,"-25"1"0,0-2 0,0-1 0,0-1 0,42-9 0,-64 9 0,0-1 0,-1 1 0,1-1 0,0-1 0,-1 1 0,0-1 0,0-1 0,0 1 0,0-1 0,-1 0 0,0-1 0,0 0 0,0 1 0,-1-2 0,0 1 0,0-1 0,0 0 0,-1 0 0,0 0 0,6-14 0,-6 10 0,2-4 0,-1 0 0,0 0 0,4-22 0,-9 37 0,0 0 0,0 0 0,0 0 0,0 0 0,0 0 0,-1 1 0,1-1 0,0 0 0,0 0 0,0 0 0,0 0 0,0 0 0,0 0 0,0 0 0,0 0 0,0 0 0,0 0 0,0 0 0,0 0 0,-1 0 0,1 0 0,0 0 0,0 0 0,0 0 0,0 0 0,0 0 0,0 0 0,0 0 0,0 0 0,0-1 0,0 1 0,0 0 0,0 0 0,0 0 0,-1 0 0,1 0 0,0 0 0,0 0 0,0 0 0,0 0 0,0 0 0,0 0 0,0 0 0,0 0 0,0 0 0,0 0 0,0 0 0,0-1 0,0 1 0,0 0 0,0 0 0,0 0 0,0 0 0,0 0 0,0 0 0,0 0 0,0 0 0,0 0 0,0 0 0,0 0 0,0-1 0,0 1 0,0 0 0,-8 9 0,-7 13 0,-129 242-1365,110-206-5461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24575,'0'-2'0,"0"1"0,1-1 0,-1 1 0,0 0 0,1-1 0,-1 1 0,1 0 0,-1-1 0,1 1 0,0 0 0,-1-1 0,1 1 0,0 0 0,0 0 0,0 0 0,0 0 0,0 0 0,0 0 0,0 0 0,0 0 0,0 0 0,1 0 0,1 0 0,-3 0 0,1 1 0,0 0 0,0 0 0,0-1 0,-1 1 0,1 0 0,0 0 0,0 0 0,0 0 0,-1 0 0,1 0 0,0 0 0,0 0 0,0 0 0,-1 1 0,1-1 0,0 0 0,0 0 0,-1 1 0,1-1 0,0 0 0,0 1 0,-1-1 0,1 1 0,0-1 0,-1 1 0,1-1 0,-1 1 0,1-1 0,-1 1 0,1 0 0,-1-1 0,1 1 0,-1 0 0,0-1 0,1 1 0,-1 0 0,0 0 0,1 0 0,-1-1 0,0 1 0,0 1 0,5 22 0,-2 0 0,0 0 0,-2 0 0,0 0 0,-5 37 0,2-33 0,1 0 0,1 0 0,6 44 0,-4-65-170,-1 0-1,1 0 0,1 0 1,-1-1-1,1 0 0,0 1 1,6 8-1,7 5-6655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77 24575,'0'-3'0,"9"-3"0,15-6 0,12 2 0,0 0 0,1 3 0,56-5 0,-24 3 0,-18 2 0,-58 9 0,0 0 0,0 1 0,0 0 0,1 1 0,-1-1 0,1 1 0,0 0 0,0 1 0,0 0 0,0 0 0,1 0 0,0 0 0,0 1 0,0 0 0,1 0 0,0 0 0,0 1 0,1-1 0,0 1 0,0 0 0,-4 13 0,6-16 0,-23 141 0,23-128 0,0 0 0,1 0 0,0 0 0,2 0 0,0 0 0,7 26 0,5-16 0,-5-21 0,-9-6 0,1-1 0,-1 1 0,0 0 0,0-1 0,1 1 0,-1 0 0,0-1 0,1 1 0,-1-1 0,0 1 0,0-1 0,0 1 0,0 0 0,1-1 0,-1 1 0,0-1 0,0 1 0,0-1 0,0 1 0,0-1 0,0 1 0,0-1 0,0 1 0,0 0 0,0-1 0,-1 0 0,1-3 0,0 0 0,-1 0 0,0 0 0,1 0 0,-2 0 0,1 0 0,0 0 0,-1 0 0,0 0 0,1 1 0,-2-1 0,1 1 0,0-1 0,-5-4 0,2 2 0,-1 1 0,1 1 0,-1-1 0,0 1 0,0 0 0,-1 0 0,-12-4 0,6 3 0,0 0 0,0 1 0,0 1 0,-1 1 0,0 0 0,1 0 0,-1 1 0,-20 2 0,19 0 30,0 2 0,0 0 0,-26 8 0,37-10-98,1 0 1,0 0-1,-1 1 1,1-1-1,0 1 1,0 0-1,-1-1 1,1 2-1,1-1 1,-1 0-1,0 0 1,0 1-1,1-1 1,0 1-1,-1 0 1,1 0-1,0 0 1,0 0-1,1 0 1,-1 1-1,-1 4 1,3 5-6759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31 24575,'0'-1'0,"0"0"0,0-1 0,0 1 0,0 0 0,0 0 0,-1-1 0,1 1 0,0 0 0,-1 0 0,1 0 0,-1 0 0,1-1 0,-1 1 0,0 0 0,1 0 0,-1 0 0,0 0 0,0 0 0,0 0 0,0 1 0,1-1 0,-1 0 0,0 0 0,-1 1 0,1-1 0,0 0 0,0 1 0,0-1 0,0 1 0,0 0 0,-1-1 0,1 1 0,0 0 0,-2-1 0,2 1 0,-1 0 0,0 0 0,0 0 0,0 0 0,1 1 0,-1-1 0,0 0 0,1 1 0,-1-1 0,0 1 0,1 0 0,-1-1 0,0 1 0,1 0 0,-1 0 0,1 0 0,0 0 0,-1 0 0,1 1 0,0-1 0,-1 0 0,1 1 0,-1 2 0,-10 18 0,2 0 0,1 1 0,1 0 0,1 1 0,0 0 0,2 0 0,1 0 0,1 1 0,2-1 0,1 38 0,-1-59 0,1-1 0,1 0 0,-1 0 0,0 0 0,0 1 0,1-1 0,-1 0 0,1 0 0,0 0 0,0 0 0,-1 0 0,1 0 0,0 0 0,1 0 0,-1-1 0,0 1 0,1 0 0,-1-1 0,1 1 0,-1 0 0,1-1 0,2 2 0,-1-2 0,-1 0 0,0-1 0,1 1 0,-1-1 0,1 0 0,-1 1 0,1-1 0,-1 0 0,1-1 0,-1 1 0,1 0 0,-1-1 0,1 1 0,-1-1 0,1 0 0,2-1 0,6-3 0,1-1 0,-1 0 0,-1-1 0,1 0 0,-1 0 0,13-14 0,4-8 0,0-1 0,-2-1 0,-2-2 0,-1 0 0,34-68 0,-56 101 0,-1 0 0,1 0 0,0 0 0,0 0 0,0 0 0,0 0 0,0 0 0,0 0 0,0 0 0,0 0 0,-1 0 0,1 0 0,0 0 0,0 0 0,0 0 0,0 0 0,0 0 0,0 0 0,0 0 0,0 0 0,-1 0 0,1 0 0,0 0 0,0 0 0,0 0 0,0 0 0,0 0 0,0 0 0,0 0 0,0 0 0,-1 0 0,1 0 0,0 0 0,0 0 0,0 0 0,0-1 0,0 1 0,0 0 0,0 0 0,0 0 0,0 0 0,0 0 0,0 0 0,0 0 0,0 0 0,0-1 0,0 1 0,0 0 0,0 0 0,0 0 0,0 0 0,0 0 0,0 0 0,0 0 0,0 0 0,0-1 0,0 1 0,0 0 0,0 0 0,0 0 0,0 0 0,0 0 0,0 0 0,0 0 0,-15 8 0,-19 15 0,-98 64 0,-3 3 0,135-90 0,-1 0 0,1 0 0,-1 1 0,1-1 0,-1 0 0,1 1 0,0-1 0,-1 0 0,1 1 0,-1-1 0,1 1 0,0-1 0,-1 1 0,1-1 0,0 1 0,0-1 0,-1 1 0,1-1 0,0 1 0,0-1 0,0 1 0,-1-1 0,1 1 0,0-1 0,0 2 0,12 4 0,27-5 0,-34-1 0,24 0 0,0 1 0,0 1 0,-1 2 0,48 12 0,-62-12 0,1 1 0,-1 1 0,0 0 0,0 1 0,-1 0 0,0 1 0,0 1 0,-1 0 0,0 1 0,16 17 0,-7-5-1365,-5-4-5461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24575,'-3'0'0,"-1"0"0,0 0 0,1 0 0,-1 1 0,0-1 0,1 1 0,-1 0 0,1 0 0,0 0 0,-1 1 0,1-1 0,0 1 0,-1 0 0,-4 3 0,6-3 0,0 1 0,0-1 0,1 0 0,-1 0 0,1 1 0,0-1 0,0 1 0,-1-1 0,2 1 0,-1 0 0,0-1 0,0 1 0,1 0 0,0 0 0,-1-1 0,1 1 0,0 0 0,0 0 0,1 0 0,0 3 0,2 28 0,0 2 0,1 0 0,2 0 0,1-1 0,18 53 0,-22-82 0,0 0 0,0 0 0,0 0 0,1 0 0,0 0 0,0-1 0,0 0 0,1 0 0,0 0 0,0 0 0,0-1 0,0 0 0,1 0 0,0 0 0,-1 0 0,2-1 0,11 4 0,-5-3 0,0-1 0,1 0 0,-1-1 0,0-1 0,1 0 0,-1-1 0,1-1 0,16-2 0,18-3-1365,-3-1-5461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24575,'10'29'0,"0"-3"0,3 50 0,-3 1 0,-1 94 0,-9-165 0,1 26 0,-1-31 0,-1 0 0,1 0 0,0 0 0,1 0 0,-1 0 0,0 0 0,0 0 0,0 0 0,1 0 0,-1 0 0,0 0 0,1 0 0,-1 0 0,1 0 0,-1 0 0,1 0 0,-1 0 0,1-1 0,0 1 0,-1 0 0,1 0 0,1 0 0,1-4 0,0 0 0,0 0 0,-1 0 0,1 0 0,-1 0 0,0-1 0,0 1 0,0-1 0,2-5 0,-2 6 0,146-317 0,-137 296 0,-17 31 0,-17 38 0,21-41 0,1-1 0,0 0 0,0 0 0,0 1 0,0-1 0,1 1 0,0-1 0,-1 1 0,1-1 0,0 0 0,1 1 0,-1-1 0,0 1 0,1-1 0,0 0 0,0 1 0,0-1 0,0 0 0,1 0 0,-1 1 0,1-1 0,0 0 0,0-1 0,0 1 0,0 0 0,0-1 0,1 1 0,-1-1 0,1 1 0,-1-1 0,1 0 0,0 0 0,0-1 0,0 1 0,0 0 0,4 0 0,6 3 0,1 0 0,0-1 0,-1-1 0,1-1 0,1 0 0,-1 0 0,21-2 0,-10 0 0,-9-1 0,0 1 0,0 1 0,0 0 0,24 5 0,-36-5 0,1 1 0,0 0 0,0 0 0,-1 0 0,1 0 0,-1 1 0,1 0 0,-1 0 0,0 0 0,0 0 0,-1 0 0,1 1 0,-1 0 0,1 0 0,-1 0 0,0 0 0,-1 0 0,4 8 0,17 48-1365,-14-31-5461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24575,'-9'-1'0,"6"1"0,1 0 0,0-1 0,-1 1 0,1 0 0,-1 0 0,1 1 0,-1-1 0,1 0 0,-1 1 0,1-1 0,0 1 0,-1 0 0,1 0 0,0 0 0,0 0 0,0 0 0,-4 3 0,7-4 0,-1 1 0,1 0 0,-1 0 0,0-1 0,1 1 0,-1-1 0,1 1 0,0 0 0,-1-1 0,1 1 0,-1-1 0,1 1 0,0-1 0,0 0 0,-1 1 0,1-1 0,0 0 0,0 1 0,-1-1 0,1 0 0,0 0 0,0 0 0,-1 1 0,1-1 0,0 0 0,1 0 0,28 6 0,201 26 0,262 1 0,951-19-3888,-1109-16 3491,-293 3 340,-25 0 136,-1 0-1,0-2 0,0 0 1,0 0-1,0-2 0,20-5 0,-30 3 746,-12 0-6045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181 176 24575,'0'0'0,"0"-1"0,0 1 0,0-1 0,0 1 0,0-1 0,0 0 0,0 1 0,0-1 0,0 1 0,0-1 0,-1 1 0,1-1 0,0 1 0,0-1 0,-1 0 0,1 1 0,0 0 0,0-1 0,-1 1 0,1-1 0,-1 1 0,1-1 0,0 1 0,-1 0 0,1-1 0,-1 1 0,1 0 0,-1-1 0,1 1 0,-1 0 0,1 0 0,-1-1 0,1 1 0,-1 0 0,1 0 0,-1 0 0,0 0 0,1 0 0,-1 0 0,1 0 0,-1 0 0,1 0 0,-1 0 0,0 0 0,1 0 0,-1 0 0,1 0 0,-1 1 0,1-1 0,-1 0 0,-1 1 0,0 0 0,1-1 0,-1 1 0,0 0 0,1 0 0,-1 0 0,1 0 0,0 0 0,-1 0 0,1 0 0,0 1 0,0-1 0,-1 0 0,1 1 0,-1 2 0,-2 7 0,2 0 0,-1-1 0,1 1 0,0 21 0,2-24 0,-1 0 0,1 0 0,-1 0 0,-1-1 0,0 1 0,0 0 0,0 0 0,-1-1 0,0 1 0,0-1 0,-6 8 0,6-11 0,0 0 0,0 0 0,-1-1 0,0 1 0,1-1 0,-1 0 0,0 0 0,-1 0 0,1-1 0,0 0 0,-8 4 0,10-6 0,1 1 0,0-1 0,-1 0 0,1 0 0,-1 1 0,1-1 0,0 0 0,-1 0 0,1 0 0,-1-1 0,1 1 0,0 0 0,-1 0 0,1-1 0,0 1 0,-1-1 0,1 1 0,-2-2 0,2 1 0,-1 0 0,1 0 0,0-1 0,0 1 0,0-1 0,0 1 0,0-1 0,0 1 0,0-1 0,0 0 0,0 1 0,1-1 0,-1 0 0,1 1 0,0-1 0,-1 0 0,1-3 0,-1-6 0,1 1 0,1 0 0,0 0 0,0-1 0,1 1 0,1 0 0,-1 0 0,1 0 0,1 1 0,9-19 0,7-8 0,30-43 0,-34 56 0,-10 12 0,0 0 0,2 1 0,-1 0 0,1 1 0,1-1 0,-1 2 0,15-12 0,-22 19 0,0 0 0,0 1 0,1-1 0,-1 0 0,0 1 0,0-1 0,1 1 0,-1-1 0,0 1 0,1-1 0,-1 1 0,1 0 0,-1 0 0,0 0 0,1 0 0,-1 0 0,1 0 0,-1 0 0,0 0 0,1 1 0,-1-1 0,1 0 0,-1 1 0,0-1 0,3 2 0,-2 0 0,0 0 0,0 0 0,0 0 0,-1 0 0,1 0 0,0 0 0,-1 0 0,0 1 0,1-1 0,-1 1 0,0-1 0,1 4 0,2 7 0,-1 0 0,-1 0 0,0-1 0,0 19 0,-2-9 0,0-12 0,0 1 0,1-1 0,0 1 0,4 15 0,-5-23 0,1 0 0,0-1 0,0 0 0,0 1 0,0-1 0,1 0 0,-1 1 0,0-1 0,1 0 0,0 0 0,0 0 0,-1 0 0,1-1 0,0 1 0,0 0 0,1-1 0,-1 1 0,0-1 0,0 0 0,1 0 0,-1 0 0,1 0 0,3 1 0,2 0 0,0 0 0,1-1 0,-1 0 0,1-1 0,-1 1 0,1-2 0,-1 1 0,1-1 0,-1 0 0,1-1 0,-1 0 0,0 0 0,0-1 0,0 0 0,0-1 0,10-5 0,-9 3 0,0-1 0,0 1 0,-1-2 0,0 1 0,0-1 0,-1 0 0,0-1 0,0 0 0,-1 0 0,0 0 0,0-1 0,3-10 0,8-15-1365,-10 20-5461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 24575,'1'-1'0,"-1"0"0,0 0 0,0 0 0,0 0 0,0 0 0,0 1 0,0-1 0,-1 0 0,1 0 0,0 0 0,0 0 0,-1 0 0,1 0 0,0 0 0,-1 1 0,1-1 0,-1 0 0,1 0 0,-2-1 0,2 2 0,-1 0 0,0 0 0,1 0 0,-1 0 0,1 0 0,-1 0 0,1 0 0,-1 0 0,1 0 0,-1 0 0,0 0 0,1 0 0,-1 0 0,1 0 0,-1 1 0,1-1 0,-1 0 0,1 0 0,-1 1 0,1-1 0,-1 0 0,1 1 0,-1 0 0,-30 31 0,26-26 0,-13 16 0,1 2 0,1-1 0,1 2 0,1 0 0,1 1 0,1 0 0,1 1 0,2 0 0,-9 39 0,17-60 0,0 0 0,0 0 0,1 0 0,-1 0 0,1 1 0,1-1 0,-1 0 0,1 0 0,0 0 0,0 0 0,1 0 0,0 0 0,0-1 0,0 1 0,1 0 0,0-1 0,0 0 0,0 1 0,1-1 0,-1 0 0,1-1 0,0 1 0,1-1 0,-1 0 0,1 0 0,0 0 0,0-1 0,0 1 0,0-1 0,1 0 0,-1-1 0,1 1 0,0-1 0,0-1 0,0 1 0,10 1 0,0 0 0,1-1 0,-1-1 0,1 0 0,0-1 0,0-1 0,-1-1 0,1 0 0,23-7 0,-27 6 0,0-1 0,0 0 0,0-2 0,0 1 0,-1-2 0,0 1 0,0-2 0,-1 1 0,0-2 0,17-15 0,-23 18 5,0 0 0,-1 0 0,0 0-1,0 0 1,0-1 0,-1 0 0,0 0 0,0 0-1,-1 0 1,0 0 0,0 0 0,-1-1 0,1 1-1,-2-1 1,1 1 0,-1-1 0,0 1-1,-1-1 1,0 1 0,0-1 0,0 1 0,-1-1-1,0 1 1,-4-9 0,0 1-140,-1 0 0,0 1 0,-1 0 0,-1 0 0,0 1 0,-1 0 0,0 1 0,-1 0 0,-1 0 0,-16-13 0,4 8-6691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53 178 24575,'1'0'0,"0"0"0,0 1 0,0-1 0,-1 0 0,1 1 0,0-1 0,0 1 0,0-1 0,0 1 0,-1-1 0,1 1 0,0-1 0,-1 1 0,1 0 0,0-1 0,-1 1 0,1 0 0,-1 0 0,1 0 0,-1-1 0,1 1 0,-1 0 0,0 0 0,1 0 0,-1 0 0,0 0 0,0 1 0,6 29 0,-6-29 0,2 27 0,-2 1 0,0-1 0,-2 1 0,-6 30 0,-32 115 0,23-122 0,12-51 0,2-11 0,0-12 0,3-8 0,2 0 0,0 0 0,2 0 0,1 1 0,10-32 0,-1 14 0,2 1 0,29-58 0,-31 76 0,1 0 0,22-27 0,-28 42 0,1 0 0,0 0 0,1 1 0,1 1 0,0 0 0,13-9 0,-21 17 0,-1 0 0,1 0 0,0 0 0,0 0 0,0 1 0,0 0 0,0 0 0,0 0 0,0 0 0,0 1 0,0-1 0,0 1 0,7 1 0,-9-1 0,0 0 0,0 1 0,-1-1 0,1 1 0,0-1 0,-1 1 0,1 0 0,0 0 0,-1 0 0,1 0 0,-1 0 0,0 0 0,1 0 0,-1 0 0,0 1 0,1-1 0,-1 0 0,0 1 0,0-1 0,0 1 0,-1-1 0,1 1 0,0 0 0,0-1 0,-1 1 0,1 0 0,-1-1 0,1 1 0,-1 0 0,0 0 0,0 0 0,0-1 0,0 4 0,-1 2 9,0 1-1,0-1 0,0 0 1,-1 0-1,0 0 1,-1 0-1,1 0 0,-1 0 1,-1-1-1,1 1 0,-1-1 1,-7 8-1,-7 9-586,-36 35 0,48-52 260,-18 18-6508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303 148 24575,'4'0'0,"1"0"0,-1-1 0,1 0 0,-1 0 0,0-1 0,1 1 0,-1-1 0,0 0 0,0 0 0,0 0 0,0 0 0,0-1 0,0 0 0,-1 1 0,1-1 0,-1-1 0,4-3 0,-7 1 0,-8 7 0,-9 6 0,-18 12 0,2 2 0,0 1 0,-58 53 0,71-56 0,1 1 0,1 1 0,0 1 0,2 0 0,0 1 0,-18 38 0,30-54 0,1 0 0,1 0 0,-1 0 0,1 0 0,0 0 0,1 1 0,-1-1 0,2 1 0,-1-1 0,1 1 0,0 0 0,0-1 0,1 1 0,0-1 0,4 12 0,-3-13 0,1 1 0,0-1 0,0 0 0,1 0 0,0 0 0,0 0 0,1 0 0,-1-1 0,1 0 0,0 0 0,1 0 0,-1-1 0,1 0 0,0 0 0,0 0 0,11 5 0,-2-3 0,0-1 0,1 0 0,0 0 0,0-2 0,0 0 0,0-1 0,0 0 0,0-1 0,0-1 0,1-1 0,-1 0 0,0-1 0,0-1 0,0-1 0,0 0 0,-1-1 0,1 0 0,-1-1 0,25-15 0,-28 15 0,0-1 0,-1-1 0,1 0 0,-1-1 0,-1 0 0,0-1 0,0 0 0,-1 0 0,0-1 0,0 0 0,-2-1 0,1 0 0,-1 0 0,-1 0 0,0-1 0,-1 0 0,-1 0 0,0-1 0,0 1 0,-1-1 0,-1 0 0,-1 0 0,1-17 0,-4 6 0,-1 1 0,-1 0 0,-1 0 0,-2 1 0,0-1 0,-1 1 0,-1 1 0,-1 0 0,-1 0 0,-1 1 0,-1 0 0,-19-22 0,29 39 0,0 1 0,0-1 0,-1 1 0,0 0 0,1 0 0,-1 0 0,0 1 0,-1 0 0,1-1 0,-6-1 0,8 3 0,1 1 0,-1 0 0,0-1 0,1 1 0,-1 0 0,1 0 0,-1 0 0,0 0 0,1 0 0,-1 1 0,1-1 0,-1 0 0,0 1 0,1-1 0,-1 1 0,1-1 0,-1 1 0,1 0 0,0 0 0,-1 0 0,1 0 0,0 0 0,-1 0 0,1 0 0,0 0 0,0 0 0,0 0 0,0 1 0,0-1 0,0 0 0,1 1 0,-1-1 0,-1 4 0,-1 3 0,0 0 0,0 0 0,1 1 0,0 0 0,0-1 0,1 1 0,0 16 0,6 67 0,-3-65 0,89 568-1365,-85-565-5461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1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128 163 24575,'-1'23'0,"-2"0"0,0 0 0,-1-1 0,-2 1 0,0-1 0,-1-1 0,-1 1 0,-15 27 0,-38 92 0,56-129 0,29-100 0,-15 49 0,17-45 0,-14 53 0,2 0 0,2 1 0,0 1 0,2 0 0,37-44 0,-45 61 0,2 1 0,-1 0 0,1 1 0,1 0 0,0 1 0,16-9 0,-20 13 0,0 1 0,0 0 0,1 0 0,0 1 0,-1 1 0,1 0 0,0 0 0,0 1 0,0 0 0,16 1 0,-20 0 0,0 1 0,0 1 0,0-1 0,0 1 0,-1 0 0,1 0 0,-1 1 0,1-1 0,-1 1 0,0 1 0,0-1 0,0 1 0,0 0 0,-1 0 0,0 0 0,0 0 0,0 1 0,0 0 0,-1-1 0,1 2 0,3 7 0,-5-9 0,1 1 0,-1 0 0,0 0 0,-1-1 0,1 1 0,-1 0 0,0 0 0,0 0 0,-1 1 0,1-1 0,-1 0 0,0 0 0,-1 0 0,1 0 0,-1 0 0,0 0 0,0 0 0,-1 0 0,1 0 0,-1 0 0,0 0 0,0-1 0,-1 1 0,1-1 0,-5 6 0,-1-2 0,1-1 0,-1 0 0,0 0 0,-1 0 0,1-1 0,-1 0 0,0-1 0,-20 8 0,-2-2 0,-49 12 0,1-1 0,76-22 0,0 1 0,0 0 0,1 0 0,-1 1 0,0-1 0,1 1 0,-1-1 0,1 1 0,0 0 0,-1 0 0,1 0 0,0 0 0,0 0 0,0 0 0,0 1 0,1-1 0,-1 1 0,1-1 0,-1 1 0,1-1 0,0 1 0,0 0 0,0 0 0,0 0 0,1 0 0,-1-1 0,1 1 0,-1 0 0,1 0 0,0 0 0,1 0 0,-1 0 0,0 0 0,1 0 0,-1 0 0,3 5 0,3 10 0,1 0 0,0 0 0,1-1 0,18 27 0,-14-23 0,29 45-1365,-23-40-5461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0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2283 112 24575,'2'0'0,"-1"0"0,1 0 0,-1 0 0,1 0 0,0 0 0,-1 0 0,1-1 0,-1 1 0,1 0 0,-1-1 0,1 1 0,-1-1 0,1 0 0,-1 1 0,1-1 0,-1 0 0,0 0 0,1 0 0,-1 0 0,0 0 0,0 0 0,0 0 0,0 0 0,0-1 0,0 1 0,0 0 0,0-1 0,0 1 0,-1-1 0,1 1 0,0-1 0,-1 1 0,0-1 0,1 1 0,-1-1 0,0 1 0,0-1 0,1 0 0,-1 1 0,-1-3 0,1 1 0,-1 0 0,1 0 0,-1 0 0,0 0 0,0 0 0,0 1 0,0-1 0,0 0 0,-1 1 0,1-1 0,-1 1 0,0 0 0,0-1 0,0 1 0,0 0 0,0 0 0,0 0 0,-1 0 0,1 1 0,0-1 0,-1 1 0,-3-2 0,-10-2 0,0 2 0,0 0 0,-1 1 0,1 0 0,0 2 0,-1 0 0,-18 2 0,-3-1 0,-26 1 0,1 3 0,0 2 0,0 3 0,1 3 0,-70 24 0,89-22 0,0 3 0,1 1 0,0 2 0,2 2 0,1 1 0,1 2 0,-64 57 0,29-10 0,-122 161 0,-38 103 0,188-270 0,-257 436 0,251-401 0,5 3 0,5 1 0,-32 126 0,-35 290 0,33 5 0,63-434 0,5 0 0,7 141 0,0-223 0,2 0 0,0 0 0,0 0 0,1-1 0,0 1 0,1-1 0,0 0 0,9 16 0,-12-23 0,1 1 0,0-1 0,0-1 0,1 1 0,-1 0 0,1 0 0,-1-1 0,1 0 0,0 1 0,0-1 0,0 0 0,0 0 0,0-1 0,0 1 0,0-1 0,1 1 0,-1-1 0,1 0 0,-1 0 0,1 0 0,-1-1 0,1 0 0,0 1 0,-1-1 0,1 0 0,-1-1 0,1 1 0,-1-1 0,6-1 0,-1 0 11,0-1 0,0 0 0,0 0 0,-1-1 0,1 0 0,-1-1-1,0 1 1,0-1 0,-1-1 0,9-8 0,1-4-506,0-1 0,17-28 0,-21 29-6331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30 115 24575,'-25'6'0,"21"0"0,15 3 0,122 36 0,-73-27 0,-30-8 0,0-1 0,1-1 0,37 3 0,-59-10 0,0 0 0,0-1 0,0 0 0,0-1 0,0 0 0,0 0 0,-1-1 0,1-1 0,0 1 0,-1-1 0,1 0 0,-1-1 0,0 0 0,0 0 0,13-11 0,-13 8 0,-1 0 0,1-1 0,-1 1 0,-1-2 0,1 1 0,-2-1 0,10-16 0,-12 18 0,0 1 0,0-1 0,-1 1 0,0-1 0,0 0 0,0 0 0,-1 0 0,0 0 0,-1 0 0,1 0 0,-1-1 0,-1-7 0,1 14 0,0 0 0,0 1 0,0-1 0,0 0 0,0 1 0,0-1 0,-1 0 0,1 1 0,0-1 0,0 0 0,0 1 0,-1-1 0,1 1 0,0-1 0,-1 0 0,1 1 0,0-1 0,-1 1 0,1-1 0,-1 1 0,1-1 0,-1 1 0,1 0 0,-1-1 0,1 1 0,-1-1 0,1 1 0,-1 0 0,0 0 0,1-1 0,-1 1 0,-1 0 0,1 0 0,0 1 0,0-1 0,-1 1 0,1-1 0,0 1 0,0 0 0,0 0 0,0 0 0,-1-1 0,1 1 0,0 0 0,1 0 0,-1 1 0,-1 0 0,-24 42 0,26-44 0,-14 41 0,13-38 0,0-1 0,0 0 0,1 1 0,-1-1 0,1 1 0,0-1 0,-1 1 0,1-1 0,1 1 0,-1-1 0,0 1 0,0-1 0,1 1 0,0 2 0,0-5 0,-1 0 0,1 1 0,-1-1 0,1 0 0,-1 0 0,1 1 0,-1-1 0,1 0 0,-1 0 0,1 0 0,0 0 0,-1 0 0,1 0 0,-1 0 0,1 0 0,-1 0 0,1 0 0,-1 0 0,1 0 0,-1 0 0,1 0 0,0 0 0,-1-1 0,1 1 0,-1 0 0,1 0 0,-1-1 0,0 1 0,1 0 0,-1-1 0,1 1 0,-1 0 0,1-1 0,-1 1 0,0-1 0,1 1 0,-1 0 0,0-1 0,0 1 0,1-1 0,-1 0 0,15-21 0,-3-21-1365,-9 21-5461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1402 159 24575,'1'-1'0,"1"1"0,0-1 0,0 0 0,-1 0 0,1 0 0,0 0 0,-1 0 0,1 0 0,-1 0 0,1 0 0,-1-1 0,0 1 0,1-1 0,-1 1 0,0-1 0,0 1 0,0-1 0,0 0 0,0 1 0,0-1 0,0-3 0,13-39 0,-14 42 0,1 0 0,-1 0 0,0 0 0,0 0 0,-1-1 0,1 1 0,0 0 0,-1 0 0,1 0 0,-1 0 0,1 0 0,-1 0 0,0 0 0,0 0 0,0 0 0,0 1 0,0-1 0,0 0 0,-3-2 0,1 1 0,0 1 0,-1-1 0,1 0 0,-1 1 0,0 0 0,1 0 0,-1 0 0,-9-3 0,-2 1 0,-1 0 0,1 1 0,-1 1 0,-18-1 0,-5 2 0,1 1 0,-1 2 0,1 1 0,0 3 0,0 0 0,1 3 0,0 1 0,0 2 0,1 1 0,1 2 0,0 1 0,1 2 0,1 2 0,0 1 0,-42 36 0,21-10 0,3 2 0,2 3 0,-61 82 0,-100 193 0,176-265 0,4 1 0,2 1 0,-38 133 0,53-142 0,3 0 0,1 0 0,3 1 0,3 0 0,5 82 0,5-37 0,5-1 0,5 0 0,56 191 0,-65-268 0,2 1 0,0-1 0,1 0 0,1-1 0,28 37 0,-40-58 3,1 0-1,-1-1 0,1 1 1,-1 0-1,1 0 1,0-1-1,-1 1 0,1 0 1,0-1-1,-1 1 1,1-1-1,0 1 0,0-1 1,0 1-1,0-1 1,-1 0-1,1 1 0,0-1 1,0 0-1,0 0 1,0 0-1,0 1 0,0-1 1,0 0-1,0 0 1,0 0-1,-1-1 0,1 1 1,0 0-1,0 0 0,0 0 1,0-1-1,0 1 1,0 0-1,-1-1 0,1 1 1,0-1-1,0 1 1,0-1-1,-1 1 0,1-1 1,0 1-1,-1-1 1,1 0-1,0 0 0,-1 1 1,1-1-1,-1 0 1,1-1-1,2-3-214,0 0 0,-1 0 0,1-1-1,-1 1 1,-1-1 0,3-8 0,-1-6-6614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24575,'-1'-1'0,"1"1"0,0 0 0,-1 0 0,1 0 0,-1 0 0,1 0 0,0 0 0,-1 1 0,1-1 0,-1 0 0,1 0 0,0 0 0,-1 0 0,1 0 0,-1 1 0,1-1 0,0 0 0,-1 0 0,1 0 0,0 1 0,-1-1 0,1 0 0,0 1 0,0-1 0,-1 0 0,1 1 0,0-1 0,0 0 0,0 1 0,-1-1 0,1 0 0,0 1 0,0 0 0,3 15 0,16 15 0,-12-23 0,0 0 0,1 0 0,0 0 0,0-1 0,1 0 0,-1-1 0,2 0 0,-1 0 0,1-1 0,0-1 0,0 1 0,0-1 0,1-1 0,-1 0 0,1-1 0,0 0 0,-1 0 0,1-1 0,0 0 0,0-1 0,0-1 0,11-1 0,-11 1 0,0-1 0,0 0 0,-1-1 0,1 0 0,-1-1 0,0 0 0,0 0 0,0-1 0,0-1 0,-1 1 0,0-2 0,0 1 0,0-1 0,-1-1 0,0 1 0,-1-1 0,0-1 0,0 1 0,0-1 0,-1 0 0,-1-1 0,6-10 0,-10 17 0,7-16 0,0 1 0,-1-1 0,-1-1 0,4-22 0,-10 42 0,0-1 0,0 1 0,0 0 0,0 0 0,0 0 0,0 0 0,0-1 0,1 1 0,-1 0 0,0 0 0,0 0 0,0-1 0,0 1 0,0 0 0,0 0 0,0-1 0,0 1 0,0 0 0,0 0 0,0 0 0,0-1 0,0 1 0,0 0 0,-1 0 0,1 0 0,0-1 0,0 1 0,0 0 0,0 0 0,0 0 0,0-1 0,0 1 0,-1 0 0,1 0 0,0 0 0,0 0 0,0 0 0,0-1 0,-1 1 0,1 0 0,0 0 0,0 0 0,0 0 0,-1 0 0,1 0 0,0 0 0,0 0 0,0 0 0,-1 0 0,1 0 0,-12 9 0,-11 21 0,22-29 0,-4 7-195,0 1 0,0 0 0,0 0 0,1 1 0,1 0 0,-4 14 0,4-14-6631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32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1218 146 24575,'3'-2'0,"0"0"0,0-1 0,0 1 0,0 0 0,0-1 0,-1 0 0,1 0 0,-1 0 0,0 0 0,1 0 0,-2 0 0,4-5 0,4-7 0,-6 12 0,0-1 0,-1 0 0,1 0 0,-1 0 0,0 0 0,0 0 0,0-1 0,-1 1 0,1-1 0,-1 1 0,0-1 0,0-6 0,-1 10 0,0 0 0,0-1 0,0 1 0,0 0 0,-1 0 0,1 0 0,0-1 0,-1 1 0,1 0 0,-1 0 0,1 0 0,-1 0 0,1 0 0,-1 0 0,0 0 0,0 0 0,1 0 0,-1 0 0,-2-1 0,1 1 0,0 0 0,0 0 0,0 0 0,0 0 0,0 1 0,0-1 0,0 1 0,0 0 0,0-1 0,0 1 0,-1 0 0,1 0 0,0 0 0,0 0 0,-3 1 0,-20 5 0,0 1 0,0 1 0,0 2 0,1 0 0,-36 21 0,20-10 0,-56 27 0,4 4 0,1 4 0,3 4 0,-104 92 0,158-119 0,2 2 0,1 1 0,2 2 0,1 0 0,2 2 0,2 1 0,1 1 0,-21 58 0,14-16 0,3 2 0,4 0 0,-17 133 0,27-130 0,-33 211 0,44-290-136,0 1-1,0-1 1,1 0-1,0 0 1,1 1-1,0-1 1,1 0-1,0 1 0,5 17 1,0-12-6690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33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9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A5042B-1E63-40C1-80BF-457AA382B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4289" y="457200"/>
            <a:ext cx="3814597" cy="59436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998069" y="3110614"/>
            <a:ext cx="4465623" cy="440969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254C7B-7BC5-221C-6C48-70919B87CB37}"/>
              </a:ext>
            </a:extLst>
          </p:cNvPr>
          <p:cNvSpPr/>
          <p:nvPr userDrawn="1"/>
        </p:nvSpPr>
        <p:spPr>
          <a:xfrm>
            <a:off x="1053852" y="-888882"/>
            <a:ext cx="1399981" cy="45339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DC05CDE-C52B-40B7-B4BA-33724C1D8F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8614599-D05F-E878-B5C9-AA292AE8F9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www.anubhavtrainings.com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26D554-A29F-64E3-B8CB-826AAA469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9077266-29FE-F506-13C7-062F5A7F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865608"/>
            <a:ext cx="8886708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0924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9236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769836EF-E50C-1D80-7BC5-2C1FCB443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1748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B3EB6BE3-0B1D-874E-F694-CFFDA07BF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068" y="2782859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83EC2-3176-C1E7-9CC6-336F2EC8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31720"/>
            <a:ext cx="6150404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770F5-62F7-D971-F2E0-3D95B8950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0147" y="1468760"/>
            <a:ext cx="6134241" cy="37161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395716-0E22-8C6D-2F09-AB6CE421C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0144" y="2564904"/>
            <a:ext cx="4786856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81B83D-31CE-3BFF-D9DF-C48FD812AA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1137" y="2564904"/>
            <a:ext cx="4786856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D001-3A33-5930-4A10-F3801EAF1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Choose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CA82BE-AC51-50C1-6A5A-D410D1073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8065009" cy="6858000"/>
          </a:xfrm>
          <a:custGeom>
            <a:avLst/>
            <a:gdLst>
              <a:gd name="connsiteX0" fmla="*/ 0 w 8254652"/>
              <a:gd name="connsiteY0" fmla="*/ 0 h 6858000"/>
              <a:gd name="connsiteX1" fmla="*/ 8254652 w 8254652"/>
              <a:gd name="connsiteY1" fmla="*/ 0 h 6858000"/>
              <a:gd name="connsiteX2" fmla="*/ 8254652 w 8254652"/>
              <a:gd name="connsiteY2" fmla="*/ 6858000 h 6858000"/>
              <a:gd name="connsiteX3" fmla="*/ 0 w 82546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4652" h="6858000">
                <a:moveTo>
                  <a:pt x="0" y="0"/>
                </a:moveTo>
                <a:lnTo>
                  <a:pt x="8254652" y="0"/>
                </a:lnTo>
                <a:lnTo>
                  <a:pt x="82546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6A92-0BB3-6023-777C-EAD7FE486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6FD07D-8E99-6464-FC01-0FA14F253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3972" y="0"/>
            <a:ext cx="5760640" cy="6858000"/>
          </a:xfrm>
          <a:custGeom>
            <a:avLst/>
            <a:gdLst>
              <a:gd name="connsiteX0" fmla="*/ 0 w 5760640"/>
              <a:gd name="connsiteY0" fmla="*/ 0 h 6858000"/>
              <a:gd name="connsiteX1" fmla="*/ 5760640 w 5760640"/>
              <a:gd name="connsiteY1" fmla="*/ 0 h 6858000"/>
              <a:gd name="connsiteX2" fmla="*/ 5760640 w 5760640"/>
              <a:gd name="connsiteY2" fmla="*/ 6858000 h 6858000"/>
              <a:gd name="connsiteX3" fmla="*/ 0 w 57606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0640" h="6858000">
                <a:moveTo>
                  <a:pt x="0" y="0"/>
                </a:moveTo>
                <a:lnTo>
                  <a:pt x="5760640" y="0"/>
                </a:lnTo>
                <a:lnTo>
                  <a:pt x="57606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FD158-A786-2AAC-9D5D-2615B0E99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88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597539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CAD9AC-C446-73A1-A83E-3588A6643FAE}"/>
              </a:ext>
            </a:extLst>
          </p:cNvPr>
          <p:cNvSpPr/>
          <p:nvPr userDrawn="1"/>
        </p:nvSpPr>
        <p:spPr>
          <a:xfrm>
            <a:off x="499937" y="3429000"/>
            <a:ext cx="11188950" cy="2971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DA78E8-E588-591E-0087-B179CF9C6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288" y="2304287"/>
            <a:ext cx="2769460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099A52-B0F7-7BF6-EA1A-28737D841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9744" y="2304287"/>
            <a:ext cx="2769460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84AB13-C9D3-4053-7C5E-865A3CBF21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1688" y="-1"/>
            <a:ext cx="4465448" cy="6858000"/>
          </a:xfrm>
          <a:custGeom>
            <a:avLst/>
            <a:gdLst>
              <a:gd name="connsiteX0" fmla="*/ 0 w 4465448"/>
              <a:gd name="connsiteY0" fmla="*/ 0 h 6858000"/>
              <a:gd name="connsiteX1" fmla="*/ 4465448 w 4465448"/>
              <a:gd name="connsiteY1" fmla="*/ 0 h 6858000"/>
              <a:gd name="connsiteX2" fmla="*/ 4465448 w 4465448"/>
              <a:gd name="connsiteY2" fmla="*/ 6858000 h 6858000"/>
              <a:gd name="connsiteX3" fmla="*/ 0 w 44654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5448" h="6858000">
                <a:moveTo>
                  <a:pt x="0" y="0"/>
                </a:moveTo>
                <a:lnTo>
                  <a:pt x="4465448" y="0"/>
                </a:lnTo>
                <a:lnTo>
                  <a:pt x="44654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8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D8408-9967-1388-5252-E942F46B1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391815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0DE786-062C-9D51-A762-4F9A15889E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75025"/>
            <a:ext cx="4942284" cy="4230238"/>
          </a:xfrm>
          <a:custGeom>
            <a:avLst/>
            <a:gdLst>
              <a:gd name="connsiteX0" fmla="*/ 0 w 4942284"/>
              <a:gd name="connsiteY0" fmla="*/ 0 h 4230238"/>
              <a:gd name="connsiteX1" fmla="*/ 4942284 w 4942284"/>
              <a:gd name="connsiteY1" fmla="*/ 0 h 4230238"/>
              <a:gd name="connsiteX2" fmla="*/ 4942284 w 4942284"/>
              <a:gd name="connsiteY2" fmla="*/ 4230238 h 4230238"/>
              <a:gd name="connsiteX3" fmla="*/ 0 w 4942284"/>
              <a:gd name="connsiteY3" fmla="*/ 4230238 h 42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2284" h="4230238">
                <a:moveTo>
                  <a:pt x="0" y="0"/>
                </a:moveTo>
                <a:lnTo>
                  <a:pt x="4942284" y="0"/>
                </a:lnTo>
                <a:lnTo>
                  <a:pt x="4942284" y="4230238"/>
                </a:lnTo>
                <a:lnTo>
                  <a:pt x="0" y="423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CA7EA-CD3C-75DE-B80B-8D5D76F4E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1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316" y="0"/>
            <a:ext cx="6958509" cy="68580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3267456" cy="1404394"/>
          </a:xfrm>
        </p:spPr>
        <p:txBody>
          <a:bodyPr anchor="b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AFEAD-3918-9081-9009-1291C2E73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206752"/>
            <a:ext cx="12188825" cy="3182112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728462"/>
            <a:ext cx="8886708" cy="1188370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6D96-71EC-D78B-4FEF-3D48739F2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66C1C5-F12C-8B5D-CA9B-857BD1216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88825" cy="3931921"/>
          </a:xfrm>
          <a:custGeom>
            <a:avLst/>
            <a:gdLst>
              <a:gd name="connsiteX0" fmla="*/ 0 w 12188825"/>
              <a:gd name="connsiteY0" fmla="*/ 0 h 4293096"/>
              <a:gd name="connsiteX1" fmla="*/ 12188825 w 12188825"/>
              <a:gd name="connsiteY1" fmla="*/ 0 h 4293096"/>
              <a:gd name="connsiteX2" fmla="*/ 12188825 w 12188825"/>
              <a:gd name="connsiteY2" fmla="*/ 4293096 h 4293096"/>
              <a:gd name="connsiteX3" fmla="*/ 0 w 12188825"/>
              <a:gd name="connsiteY3" fmla="*/ 429309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4293096">
                <a:moveTo>
                  <a:pt x="0" y="0"/>
                </a:moveTo>
                <a:lnTo>
                  <a:pt x="12188825" y="0"/>
                </a:lnTo>
                <a:lnTo>
                  <a:pt x="12188825" y="4293096"/>
                </a:lnTo>
                <a:lnTo>
                  <a:pt x="0" y="42930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5157192"/>
            <a:ext cx="8886708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64561" y="1236406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39683" y="1236406"/>
            <a:ext cx="1691148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28EFC-3E01-A526-0AA4-3357F34520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31720"/>
            <a:ext cx="391815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7514AD-E87C-CA2A-D879-42F95D8DB3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2084" y="2780927"/>
            <a:ext cx="2448272" cy="5472608"/>
          </a:xfrm>
          <a:custGeom>
            <a:avLst/>
            <a:gdLst>
              <a:gd name="connsiteX0" fmla="*/ 1224136 w 2448272"/>
              <a:gd name="connsiteY0" fmla="*/ 0 h 5472608"/>
              <a:gd name="connsiteX1" fmla="*/ 2448272 w 2448272"/>
              <a:gd name="connsiteY1" fmla="*/ 1224136 h 5472608"/>
              <a:gd name="connsiteX2" fmla="*/ 2448272 w 2448272"/>
              <a:gd name="connsiteY2" fmla="*/ 4248472 h 5472608"/>
              <a:gd name="connsiteX3" fmla="*/ 1224136 w 2448272"/>
              <a:gd name="connsiteY3" fmla="*/ 5472608 h 5472608"/>
              <a:gd name="connsiteX4" fmla="*/ 0 w 2448272"/>
              <a:gd name="connsiteY4" fmla="*/ 4248472 h 5472608"/>
              <a:gd name="connsiteX5" fmla="*/ 0 w 2448272"/>
              <a:gd name="connsiteY5" fmla="*/ 1224136 h 5472608"/>
              <a:gd name="connsiteX6" fmla="*/ 1224136 w 2448272"/>
              <a:gd name="connsiteY6" fmla="*/ 0 h 54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8272" h="5472608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lnTo>
                  <a:pt x="2448272" y="4248472"/>
                </a:lnTo>
                <a:cubicBezTo>
                  <a:pt x="2448272" y="4924544"/>
                  <a:pt x="1900208" y="5472608"/>
                  <a:pt x="1224136" y="5472608"/>
                </a:cubicBezTo>
                <a:cubicBezTo>
                  <a:pt x="548064" y="5472608"/>
                  <a:pt x="0" y="4924544"/>
                  <a:pt x="0" y="4248472"/>
                </a:cubicBezTo>
                <a:lnTo>
                  <a:pt x="0" y="1224136"/>
                </a:ln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FDC2-A0C9-CF19-4767-0181F695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F0CBB-0DC1-7F2A-D522-1AA5EECA722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63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0" r:id="rId13"/>
    <p:sldLayoutId id="2147483672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9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30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99" Type="http://schemas.openxmlformats.org/officeDocument/2006/relationships/image" Target="../media/image156.png"/><Relationship Id="rId21" Type="http://schemas.openxmlformats.org/officeDocument/2006/relationships/image" Target="../media/image17.png"/><Relationship Id="rId63" Type="http://schemas.openxmlformats.org/officeDocument/2006/relationships/image" Target="../media/image38.png"/><Relationship Id="rId159" Type="http://schemas.openxmlformats.org/officeDocument/2006/relationships/image" Target="../media/image86.png"/><Relationship Id="rId324" Type="http://schemas.openxmlformats.org/officeDocument/2006/relationships/customXml" Target="../ink/ink170.xml"/><Relationship Id="rId366" Type="http://schemas.openxmlformats.org/officeDocument/2006/relationships/customXml" Target="../ink/ink191.xml"/><Relationship Id="rId170" Type="http://schemas.openxmlformats.org/officeDocument/2006/relationships/customXml" Target="../ink/ink93.xml"/><Relationship Id="rId226" Type="http://schemas.openxmlformats.org/officeDocument/2006/relationships/customXml" Target="../ink/ink121.xml"/><Relationship Id="rId268" Type="http://schemas.openxmlformats.org/officeDocument/2006/relationships/customXml" Target="../ink/ink142.xml"/><Relationship Id="rId32" Type="http://schemas.openxmlformats.org/officeDocument/2006/relationships/customXml" Target="../ink/ink24.xml"/><Relationship Id="rId74" Type="http://schemas.openxmlformats.org/officeDocument/2006/relationships/customXml" Target="../ink/ink45.xml"/><Relationship Id="rId128" Type="http://schemas.openxmlformats.org/officeDocument/2006/relationships/customXml" Target="../ink/ink72.xml"/><Relationship Id="rId335" Type="http://schemas.openxmlformats.org/officeDocument/2006/relationships/image" Target="../media/image174.png"/><Relationship Id="rId377" Type="http://schemas.openxmlformats.org/officeDocument/2006/relationships/image" Target="../media/image195.png"/><Relationship Id="rId5" Type="http://schemas.openxmlformats.org/officeDocument/2006/relationships/image" Target="../media/image8.png"/><Relationship Id="rId181" Type="http://schemas.openxmlformats.org/officeDocument/2006/relationships/image" Target="../media/image97.png"/><Relationship Id="rId237" Type="http://schemas.openxmlformats.org/officeDocument/2006/relationships/image" Target="../media/image125.png"/><Relationship Id="rId402" Type="http://schemas.openxmlformats.org/officeDocument/2006/relationships/customXml" Target="../ink/ink209.xml"/><Relationship Id="rId279" Type="http://schemas.openxmlformats.org/officeDocument/2006/relationships/image" Target="../media/image146.png"/><Relationship Id="rId43" Type="http://schemas.openxmlformats.org/officeDocument/2006/relationships/image" Target="../media/image28.png"/><Relationship Id="rId139" Type="http://schemas.openxmlformats.org/officeDocument/2006/relationships/image" Target="../media/image76.png"/><Relationship Id="rId290" Type="http://schemas.openxmlformats.org/officeDocument/2006/relationships/customXml" Target="../ink/ink153.xml"/><Relationship Id="rId304" Type="http://schemas.openxmlformats.org/officeDocument/2006/relationships/customXml" Target="../ink/ink160.xml"/><Relationship Id="rId346" Type="http://schemas.openxmlformats.org/officeDocument/2006/relationships/customXml" Target="../ink/ink181.xml"/><Relationship Id="rId388" Type="http://schemas.openxmlformats.org/officeDocument/2006/relationships/customXml" Target="../ink/ink202.xml"/><Relationship Id="rId85" Type="http://schemas.openxmlformats.org/officeDocument/2006/relationships/image" Target="../media/image49.png"/><Relationship Id="rId150" Type="http://schemas.openxmlformats.org/officeDocument/2006/relationships/customXml" Target="../ink/ink83.xml"/><Relationship Id="rId192" Type="http://schemas.openxmlformats.org/officeDocument/2006/relationships/customXml" Target="../ink/ink104.xml"/><Relationship Id="rId206" Type="http://schemas.openxmlformats.org/officeDocument/2006/relationships/customXml" Target="../ink/ink111.xml"/><Relationship Id="rId413" Type="http://schemas.openxmlformats.org/officeDocument/2006/relationships/image" Target="../media/image213.png"/><Relationship Id="rId248" Type="http://schemas.openxmlformats.org/officeDocument/2006/relationships/customXml" Target="../ink/ink132.xml"/><Relationship Id="rId12" Type="http://schemas.openxmlformats.org/officeDocument/2006/relationships/customXml" Target="../ink/ink14.xml"/><Relationship Id="rId108" Type="http://schemas.openxmlformats.org/officeDocument/2006/relationships/customXml" Target="../ink/ink62.xml"/><Relationship Id="rId315" Type="http://schemas.openxmlformats.org/officeDocument/2006/relationships/image" Target="../media/image164.png"/><Relationship Id="rId357" Type="http://schemas.openxmlformats.org/officeDocument/2006/relationships/image" Target="../media/image185.png"/><Relationship Id="rId54" Type="http://schemas.openxmlformats.org/officeDocument/2006/relationships/customXml" Target="../ink/ink35.xml"/><Relationship Id="rId96" Type="http://schemas.openxmlformats.org/officeDocument/2006/relationships/customXml" Target="../ink/ink56.xml"/><Relationship Id="rId161" Type="http://schemas.openxmlformats.org/officeDocument/2006/relationships/image" Target="../media/image87.png"/><Relationship Id="rId217" Type="http://schemas.openxmlformats.org/officeDocument/2006/relationships/image" Target="../media/image115.png"/><Relationship Id="rId399" Type="http://schemas.openxmlformats.org/officeDocument/2006/relationships/image" Target="../media/image206.png"/><Relationship Id="rId259" Type="http://schemas.openxmlformats.org/officeDocument/2006/relationships/image" Target="../media/image136.png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270" Type="http://schemas.openxmlformats.org/officeDocument/2006/relationships/customXml" Target="../ink/ink143.xml"/><Relationship Id="rId326" Type="http://schemas.openxmlformats.org/officeDocument/2006/relationships/customXml" Target="../ink/ink171.xml"/><Relationship Id="rId65" Type="http://schemas.openxmlformats.org/officeDocument/2006/relationships/image" Target="../media/image39.png"/><Relationship Id="rId130" Type="http://schemas.openxmlformats.org/officeDocument/2006/relationships/customXml" Target="../ink/ink73.xml"/><Relationship Id="rId368" Type="http://schemas.openxmlformats.org/officeDocument/2006/relationships/customXml" Target="../ink/ink192.xml"/><Relationship Id="rId172" Type="http://schemas.openxmlformats.org/officeDocument/2006/relationships/customXml" Target="../ink/ink94.xml"/><Relationship Id="rId228" Type="http://schemas.openxmlformats.org/officeDocument/2006/relationships/customXml" Target="../ink/ink122.xml"/><Relationship Id="rId281" Type="http://schemas.openxmlformats.org/officeDocument/2006/relationships/image" Target="../media/image147.png"/><Relationship Id="rId337" Type="http://schemas.openxmlformats.org/officeDocument/2006/relationships/image" Target="../media/image175.png"/><Relationship Id="rId34" Type="http://schemas.openxmlformats.org/officeDocument/2006/relationships/customXml" Target="../ink/ink25.xml"/><Relationship Id="rId76" Type="http://schemas.openxmlformats.org/officeDocument/2006/relationships/customXml" Target="../ink/ink46.xml"/><Relationship Id="rId141" Type="http://schemas.openxmlformats.org/officeDocument/2006/relationships/image" Target="../media/image77.png"/><Relationship Id="rId379" Type="http://schemas.openxmlformats.org/officeDocument/2006/relationships/image" Target="../media/image196.png"/><Relationship Id="rId7" Type="http://schemas.openxmlformats.org/officeDocument/2006/relationships/image" Target="../media/image9.png"/><Relationship Id="rId183" Type="http://schemas.openxmlformats.org/officeDocument/2006/relationships/image" Target="../media/image98.png"/><Relationship Id="rId239" Type="http://schemas.openxmlformats.org/officeDocument/2006/relationships/image" Target="../media/image126.png"/><Relationship Id="rId390" Type="http://schemas.openxmlformats.org/officeDocument/2006/relationships/customXml" Target="../ink/ink203.xml"/><Relationship Id="rId404" Type="http://schemas.openxmlformats.org/officeDocument/2006/relationships/customXml" Target="../ink/ink210.xml"/><Relationship Id="rId250" Type="http://schemas.openxmlformats.org/officeDocument/2006/relationships/customXml" Target="../ink/ink133.xml"/><Relationship Id="rId292" Type="http://schemas.openxmlformats.org/officeDocument/2006/relationships/customXml" Target="../ink/ink154.xml"/><Relationship Id="rId306" Type="http://schemas.openxmlformats.org/officeDocument/2006/relationships/customXml" Target="../ink/ink161.xml"/><Relationship Id="rId45" Type="http://schemas.openxmlformats.org/officeDocument/2006/relationships/image" Target="../media/image29.png"/><Relationship Id="rId87" Type="http://schemas.openxmlformats.org/officeDocument/2006/relationships/image" Target="../media/image50.png"/><Relationship Id="rId110" Type="http://schemas.openxmlformats.org/officeDocument/2006/relationships/customXml" Target="../ink/ink63.xml"/><Relationship Id="rId348" Type="http://schemas.openxmlformats.org/officeDocument/2006/relationships/customXml" Target="../ink/ink182.xml"/><Relationship Id="rId152" Type="http://schemas.openxmlformats.org/officeDocument/2006/relationships/customXml" Target="../ink/ink84.xml"/><Relationship Id="rId194" Type="http://schemas.openxmlformats.org/officeDocument/2006/relationships/customXml" Target="../ink/ink105.xml"/><Relationship Id="rId208" Type="http://schemas.openxmlformats.org/officeDocument/2006/relationships/customXml" Target="../ink/ink112.xml"/><Relationship Id="rId415" Type="http://schemas.openxmlformats.org/officeDocument/2006/relationships/image" Target="../media/image214.png"/><Relationship Id="rId261" Type="http://schemas.openxmlformats.org/officeDocument/2006/relationships/image" Target="../media/image137.png"/><Relationship Id="rId14" Type="http://schemas.openxmlformats.org/officeDocument/2006/relationships/customXml" Target="../ink/ink15.xml"/><Relationship Id="rId56" Type="http://schemas.openxmlformats.org/officeDocument/2006/relationships/customXml" Target="../ink/ink36.xml"/><Relationship Id="rId317" Type="http://schemas.openxmlformats.org/officeDocument/2006/relationships/image" Target="../media/image165.png"/><Relationship Id="rId359" Type="http://schemas.openxmlformats.org/officeDocument/2006/relationships/image" Target="../media/image186.png"/><Relationship Id="rId98" Type="http://schemas.openxmlformats.org/officeDocument/2006/relationships/customXml" Target="../ink/ink57.xml"/><Relationship Id="rId121" Type="http://schemas.openxmlformats.org/officeDocument/2006/relationships/image" Target="../media/image67.png"/><Relationship Id="rId163" Type="http://schemas.openxmlformats.org/officeDocument/2006/relationships/image" Target="../media/image88.png"/><Relationship Id="rId219" Type="http://schemas.openxmlformats.org/officeDocument/2006/relationships/image" Target="../media/image116.png"/><Relationship Id="rId370" Type="http://schemas.openxmlformats.org/officeDocument/2006/relationships/customXml" Target="../ink/ink193.xml"/><Relationship Id="rId230" Type="http://schemas.openxmlformats.org/officeDocument/2006/relationships/customXml" Target="../ink/ink123.xml"/><Relationship Id="rId25" Type="http://schemas.openxmlformats.org/officeDocument/2006/relationships/image" Target="../media/image19.png"/><Relationship Id="rId67" Type="http://schemas.openxmlformats.org/officeDocument/2006/relationships/image" Target="../media/image40.png"/><Relationship Id="rId272" Type="http://schemas.openxmlformats.org/officeDocument/2006/relationships/customXml" Target="../ink/ink144.xml"/><Relationship Id="rId328" Type="http://schemas.openxmlformats.org/officeDocument/2006/relationships/customXml" Target="../ink/ink172.xml"/><Relationship Id="rId132" Type="http://schemas.openxmlformats.org/officeDocument/2006/relationships/customXml" Target="../ink/ink74.xml"/><Relationship Id="rId174" Type="http://schemas.openxmlformats.org/officeDocument/2006/relationships/customXml" Target="../ink/ink95.xml"/><Relationship Id="rId381" Type="http://schemas.openxmlformats.org/officeDocument/2006/relationships/image" Target="../media/image197.png"/><Relationship Id="rId241" Type="http://schemas.openxmlformats.org/officeDocument/2006/relationships/image" Target="../media/image127.png"/><Relationship Id="rId36" Type="http://schemas.openxmlformats.org/officeDocument/2006/relationships/customXml" Target="../ink/ink26.xml"/><Relationship Id="rId283" Type="http://schemas.openxmlformats.org/officeDocument/2006/relationships/image" Target="../media/image148.png"/><Relationship Id="rId339" Type="http://schemas.openxmlformats.org/officeDocument/2006/relationships/image" Target="../media/image176.png"/><Relationship Id="rId78" Type="http://schemas.openxmlformats.org/officeDocument/2006/relationships/customXml" Target="../ink/ink47.xml"/><Relationship Id="rId101" Type="http://schemas.openxmlformats.org/officeDocument/2006/relationships/image" Target="../media/image57.png"/><Relationship Id="rId143" Type="http://schemas.openxmlformats.org/officeDocument/2006/relationships/image" Target="../media/image78.png"/><Relationship Id="rId185" Type="http://schemas.openxmlformats.org/officeDocument/2006/relationships/image" Target="../media/image99.png"/><Relationship Id="rId350" Type="http://schemas.openxmlformats.org/officeDocument/2006/relationships/customXml" Target="../ink/ink183.xml"/><Relationship Id="rId406" Type="http://schemas.openxmlformats.org/officeDocument/2006/relationships/customXml" Target="../ink/ink211.xml"/><Relationship Id="rId9" Type="http://schemas.openxmlformats.org/officeDocument/2006/relationships/image" Target="../media/image10.png"/><Relationship Id="rId210" Type="http://schemas.openxmlformats.org/officeDocument/2006/relationships/customXml" Target="../ink/ink113.xml"/><Relationship Id="rId392" Type="http://schemas.openxmlformats.org/officeDocument/2006/relationships/customXml" Target="../ink/ink204.xml"/><Relationship Id="rId252" Type="http://schemas.openxmlformats.org/officeDocument/2006/relationships/customXml" Target="../ink/ink134.xml"/><Relationship Id="rId294" Type="http://schemas.openxmlformats.org/officeDocument/2006/relationships/customXml" Target="../ink/ink155.xml"/><Relationship Id="rId308" Type="http://schemas.openxmlformats.org/officeDocument/2006/relationships/customXml" Target="../ink/ink162.xml"/><Relationship Id="rId47" Type="http://schemas.openxmlformats.org/officeDocument/2006/relationships/image" Target="../media/image30.png"/><Relationship Id="rId89" Type="http://schemas.openxmlformats.org/officeDocument/2006/relationships/image" Target="../media/image51.png"/><Relationship Id="rId112" Type="http://schemas.openxmlformats.org/officeDocument/2006/relationships/customXml" Target="../ink/ink64.xml"/><Relationship Id="rId154" Type="http://schemas.openxmlformats.org/officeDocument/2006/relationships/customXml" Target="../ink/ink85.xml"/><Relationship Id="rId361" Type="http://schemas.openxmlformats.org/officeDocument/2006/relationships/image" Target="../media/image187.png"/><Relationship Id="rId196" Type="http://schemas.openxmlformats.org/officeDocument/2006/relationships/customXml" Target="../ink/ink106.xml"/><Relationship Id="rId16" Type="http://schemas.openxmlformats.org/officeDocument/2006/relationships/customXml" Target="../ink/ink16.xml"/><Relationship Id="rId221" Type="http://schemas.openxmlformats.org/officeDocument/2006/relationships/image" Target="../media/image117.png"/><Relationship Id="rId263" Type="http://schemas.openxmlformats.org/officeDocument/2006/relationships/image" Target="../media/image138.png"/><Relationship Id="rId319" Type="http://schemas.openxmlformats.org/officeDocument/2006/relationships/image" Target="../media/image166.png"/><Relationship Id="rId58" Type="http://schemas.openxmlformats.org/officeDocument/2006/relationships/customXml" Target="../ink/ink37.xml"/><Relationship Id="rId123" Type="http://schemas.openxmlformats.org/officeDocument/2006/relationships/image" Target="../media/image68.png"/><Relationship Id="rId330" Type="http://schemas.openxmlformats.org/officeDocument/2006/relationships/customXml" Target="../ink/ink173.xml"/><Relationship Id="rId165" Type="http://schemas.openxmlformats.org/officeDocument/2006/relationships/image" Target="../media/image89.png"/><Relationship Id="rId372" Type="http://schemas.openxmlformats.org/officeDocument/2006/relationships/customXml" Target="../ink/ink194.xml"/><Relationship Id="rId232" Type="http://schemas.openxmlformats.org/officeDocument/2006/relationships/customXml" Target="../ink/ink124.xml"/><Relationship Id="rId274" Type="http://schemas.openxmlformats.org/officeDocument/2006/relationships/customXml" Target="../ink/ink145.xml"/><Relationship Id="rId27" Type="http://schemas.openxmlformats.org/officeDocument/2006/relationships/image" Target="../media/image20.png"/><Relationship Id="rId69" Type="http://schemas.openxmlformats.org/officeDocument/2006/relationships/image" Target="../media/image41.png"/><Relationship Id="rId134" Type="http://schemas.openxmlformats.org/officeDocument/2006/relationships/customXml" Target="../ink/ink75.xml"/><Relationship Id="rId80" Type="http://schemas.openxmlformats.org/officeDocument/2006/relationships/customXml" Target="../ink/ink48.xml"/><Relationship Id="rId155" Type="http://schemas.openxmlformats.org/officeDocument/2006/relationships/image" Target="../media/image84.png"/><Relationship Id="rId176" Type="http://schemas.openxmlformats.org/officeDocument/2006/relationships/customXml" Target="../ink/ink96.xml"/><Relationship Id="rId197" Type="http://schemas.openxmlformats.org/officeDocument/2006/relationships/image" Target="../media/image105.png"/><Relationship Id="rId341" Type="http://schemas.openxmlformats.org/officeDocument/2006/relationships/image" Target="../media/image177.png"/><Relationship Id="rId362" Type="http://schemas.openxmlformats.org/officeDocument/2006/relationships/customXml" Target="../ink/ink189.xml"/><Relationship Id="rId383" Type="http://schemas.openxmlformats.org/officeDocument/2006/relationships/image" Target="../media/image198.png"/><Relationship Id="rId201" Type="http://schemas.openxmlformats.org/officeDocument/2006/relationships/image" Target="../media/image107.png"/><Relationship Id="rId222" Type="http://schemas.openxmlformats.org/officeDocument/2006/relationships/customXml" Target="../ink/ink119.xml"/><Relationship Id="rId243" Type="http://schemas.openxmlformats.org/officeDocument/2006/relationships/image" Target="../media/image128.png"/><Relationship Id="rId264" Type="http://schemas.openxmlformats.org/officeDocument/2006/relationships/customXml" Target="../ink/ink140.xml"/><Relationship Id="rId285" Type="http://schemas.openxmlformats.org/officeDocument/2006/relationships/image" Target="../media/image149.png"/><Relationship Id="rId17" Type="http://schemas.openxmlformats.org/officeDocument/2006/relationships/image" Target="../media/image15.png"/><Relationship Id="rId38" Type="http://schemas.openxmlformats.org/officeDocument/2006/relationships/customXml" Target="../ink/ink2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70.xml"/><Relationship Id="rId310" Type="http://schemas.openxmlformats.org/officeDocument/2006/relationships/customXml" Target="../ink/ink163.xml"/><Relationship Id="rId70" Type="http://schemas.openxmlformats.org/officeDocument/2006/relationships/customXml" Target="../ink/ink4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1.xml"/><Relationship Id="rId187" Type="http://schemas.openxmlformats.org/officeDocument/2006/relationships/image" Target="../media/image100.png"/><Relationship Id="rId331" Type="http://schemas.openxmlformats.org/officeDocument/2006/relationships/image" Target="../media/image172.png"/><Relationship Id="rId352" Type="http://schemas.openxmlformats.org/officeDocument/2006/relationships/customXml" Target="../ink/ink184.xml"/><Relationship Id="rId373" Type="http://schemas.openxmlformats.org/officeDocument/2006/relationships/image" Target="../media/image193.png"/><Relationship Id="rId394" Type="http://schemas.openxmlformats.org/officeDocument/2006/relationships/customXml" Target="../ink/ink205.xml"/><Relationship Id="rId408" Type="http://schemas.openxmlformats.org/officeDocument/2006/relationships/customXml" Target="../ink/ink212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14.xml"/><Relationship Id="rId233" Type="http://schemas.openxmlformats.org/officeDocument/2006/relationships/image" Target="../media/image123.png"/><Relationship Id="rId254" Type="http://schemas.openxmlformats.org/officeDocument/2006/relationships/customXml" Target="../ink/ink135.xml"/><Relationship Id="rId28" Type="http://schemas.openxmlformats.org/officeDocument/2006/relationships/customXml" Target="../ink/ink22.xml"/><Relationship Id="rId49" Type="http://schemas.openxmlformats.org/officeDocument/2006/relationships/image" Target="../media/image31.png"/><Relationship Id="rId114" Type="http://schemas.openxmlformats.org/officeDocument/2006/relationships/customXml" Target="../ink/ink65.xml"/><Relationship Id="rId275" Type="http://schemas.openxmlformats.org/officeDocument/2006/relationships/image" Target="../media/image144.png"/><Relationship Id="rId296" Type="http://schemas.openxmlformats.org/officeDocument/2006/relationships/customXml" Target="../ink/ink156.xml"/><Relationship Id="rId300" Type="http://schemas.openxmlformats.org/officeDocument/2006/relationships/customXml" Target="../ink/ink158.xml"/><Relationship Id="rId60" Type="http://schemas.openxmlformats.org/officeDocument/2006/relationships/customXml" Target="../ink/ink3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86.xml"/><Relationship Id="rId177" Type="http://schemas.openxmlformats.org/officeDocument/2006/relationships/image" Target="../media/image95.png"/><Relationship Id="rId198" Type="http://schemas.openxmlformats.org/officeDocument/2006/relationships/customXml" Target="../ink/ink107.xml"/><Relationship Id="rId321" Type="http://schemas.openxmlformats.org/officeDocument/2006/relationships/image" Target="../media/image167.png"/><Relationship Id="rId342" Type="http://schemas.openxmlformats.org/officeDocument/2006/relationships/customXml" Target="../ink/ink179.xml"/><Relationship Id="rId363" Type="http://schemas.openxmlformats.org/officeDocument/2006/relationships/image" Target="../media/image188.png"/><Relationship Id="rId384" Type="http://schemas.openxmlformats.org/officeDocument/2006/relationships/customXml" Target="../ink/ink200.xml"/><Relationship Id="rId202" Type="http://schemas.openxmlformats.org/officeDocument/2006/relationships/customXml" Target="../ink/ink109.xml"/><Relationship Id="rId223" Type="http://schemas.openxmlformats.org/officeDocument/2006/relationships/image" Target="../media/image118.png"/><Relationship Id="rId244" Type="http://schemas.openxmlformats.org/officeDocument/2006/relationships/customXml" Target="../ink/ink130.xml"/><Relationship Id="rId18" Type="http://schemas.openxmlformats.org/officeDocument/2006/relationships/customXml" Target="../ink/ink17.xml"/><Relationship Id="rId39" Type="http://schemas.openxmlformats.org/officeDocument/2006/relationships/image" Target="../media/image26.png"/><Relationship Id="rId265" Type="http://schemas.openxmlformats.org/officeDocument/2006/relationships/image" Target="../media/image139.png"/><Relationship Id="rId286" Type="http://schemas.openxmlformats.org/officeDocument/2006/relationships/customXml" Target="../ink/ink151.xml"/><Relationship Id="rId50" Type="http://schemas.openxmlformats.org/officeDocument/2006/relationships/customXml" Target="../ink/ink33.xml"/><Relationship Id="rId104" Type="http://schemas.openxmlformats.org/officeDocument/2006/relationships/customXml" Target="../ink/ink60.xml"/><Relationship Id="rId125" Type="http://schemas.openxmlformats.org/officeDocument/2006/relationships/image" Target="../media/image69.png"/><Relationship Id="rId146" Type="http://schemas.openxmlformats.org/officeDocument/2006/relationships/customXml" Target="../ink/ink81.xml"/><Relationship Id="rId167" Type="http://schemas.openxmlformats.org/officeDocument/2006/relationships/image" Target="../media/image90.png"/><Relationship Id="rId188" Type="http://schemas.openxmlformats.org/officeDocument/2006/relationships/customXml" Target="../ink/ink102.xml"/><Relationship Id="rId311" Type="http://schemas.openxmlformats.org/officeDocument/2006/relationships/image" Target="../media/image162.png"/><Relationship Id="rId332" Type="http://schemas.openxmlformats.org/officeDocument/2006/relationships/customXml" Target="../ink/ink174.xml"/><Relationship Id="rId353" Type="http://schemas.openxmlformats.org/officeDocument/2006/relationships/image" Target="../media/image183.png"/><Relationship Id="rId374" Type="http://schemas.openxmlformats.org/officeDocument/2006/relationships/customXml" Target="../ink/ink195.xml"/><Relationship Id="rId395" Type="http://schemas.openxmlformats.org/officeDocument/2006/relationships/image" Target="../media/image204.png"/><Relationship Id="rId409" Type="http://schemas.openxmlformats.org/officeDocument/2006/relationships/image" Target="../media/image211.png"/><Relationship Id="rId71" Type="http://schemas.openxmlformats.org/officeDocument/2006/relationships/image" Target="../media/image42.png"/><Relationship Id="rId92" Type="http://schemas.openxmlformats.org/officeDocument/2006/relationships/customXml" Target="../ink/ink54.xml"/><Relationship Id="rId213" Type="http://schemas.openxmlformats.org/officeDocument/2006/relationships/image" Target="../media/image113.png"/><Relationship Id="rId234" Type="http://schemas.openxmlformats.org/officeDocument/2006/relationships/customXml" Target="../ink/ink125.xml"/><Relationship Id="rId2" Type="http://schemas.openxmlformats.org/officeDocument/2006/relationships/customXml" Target="../ink/ink9.xml"/><Relationship Id="rId29" Type="http://schemas.openxmlformats.org/officeDocument/2006/relationships/image" Target="../media/image21.png"/><Relationship Id="rId255" Type="http://schemas.openxmlformats.org/officeDocument/2006/relationships/image" Target="../media/image134.png"/><Relationship Id="rId276" Type="http://schemas.openxmlformats.org/officeDocument/2006/relationships/customXml" Target="../ink/ink146.xml"/><Relationship Id="rId297" Type="http://schemas.openxmlformats.org/officeDocument/2006/relationships/image" Target="../media/image155.png"/><Relationship Id="rId40" Type="http://schemas.openxmlformats.org/officeDocument/2006/relationships/customXml" Target="../ink/ink28.xml"/><Relationship Id="rId115" Type="http://schemas.openxmlformats.org/officeDocument/2006/relationships/image" Target="../media/image64.png"/><Relationship Id="rId136" Type="http://schemas.openxmlformats.org/officeDocument/2006/relationships/customXml" Target="../ink/ink76.xml"/><Relationship Id="rId157" Type="http://schemas.openxmlformats.org/officeDocument/2006/relationships/image" Target="../media/image85.png"/><Relationship Id="rId178" Type="http://schemas.openxmlformats.org/officeDocument/2006/relationships/customXml" Target="../ink/ink97.xml"/><Relationship Id="rId301" Type="http://schemas.openxmlformats.org/officeDocument/2006/relationships/image" Target="../media/image157.png"/><Relationship Id="rId322" Type="http://schemas.openxmlformats.org/officeDocument/2006/relationships/customXml" Target="../ink/ink169.xml"/><Relationship Id="rId343" Type="http://schemas.openxmlformats.org/officeDocument/2006/relationships/image" Target="../media/image178.png"/><Relationship Id="rId364" Type="http://schemas.openxmlformats.org/officeDocument/2006/relationships/customXml" Target="../ink/ink190.xml"/><Relationship Id="rId61" Type="http://schemas.openxmlformats.org/officeDocument/2006/relationships/image" Target="../media/image37.png"/><Relationship Id="rId82" Type="http://schemas.openxmlformats.org/officeDocument/2006/relationships/customXml" Target="../ink/ink4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385" Type="http://schemas.openxmlformats.org/officeDocument/2006/relationships/image" Target="../media/image199.png"/><Relationship Id="rId19" Type="http://schemas.openxmlformats.org/officeDocument/2006/relationships/image" Target="../media/image16.png"/><Relationship Id="rId224" Type="http://schemas.openxmlformats.org/officeDocument/2006/relationships/customXml" Target="../ink/ink120.xml"/><Relationship Id="rId245" Type="http://schemas.openxmlformats.org/officeDocument/2006/relationships/image" Target="../media/image129.png"/><Relationship Id="rId266" Type="http://schemas.openxmlformats.org/officeDocument/2006/relationships/customXml" Target="../ink/ink141.xml"/><Relationship Id="rId287" Type="http://schemas.openxmlformats.org/officeDocument/2006/relationships/image" Target="../media/image150.png"/><Relationship Id="rId410" Type="http://schemas.openxmlformats.org/officeDocument/2006/relationships/customXml" Target="../ink/ink213.xml"/><Relationship Id="rId30" Type="http://schemas.openxmlformats.org/officeDocument/2006/relationships/customXml" Target="../ink/ink23.xml"/><Relationship Id="rId105" Type="http://schemas.openxmlformats.org/officeDocument/2006/relationships/image" Target="../media/image59.png"/><Relationship Id="rId126" Type="http://schemas.openxmlformats.org/officeDocument/2006/relationships/customXml" Target="../ink/ink71.xml"/><Relationship Id="rId147" Type="http://schemas.openxmlformats.org/officeDocument/2006/relationships/image" Target="../media/image80.png"/><Relationship Id="rId168" Type="http://schemas.openxmlformats.org/officeDocument/2006/relationships/customXml" Target="../ink/ink92.xml"/><Relationship Id="rId312" Type="http://schemas.openxmlformats.org/officeDocument/2006/relationships/customXml" Target="../ink/ink164.xml"/><Relationship Id="rId333" Type="http://schemas.openxmlformats.org/officeDocument/2006/relationships/image" Target="../media/image173.png"/><Relationship Id="rId354" Type="http://schemas.openxmlformats.org/officeDocument/2006/relationships/customXml" Target="../ink/ink185.xml"/><Relationship Id="rId51" Type="http://schemas.openxmlformats.org/officeDocument/2006/relationships/image" Target="../media/image32.png"/><Relationship Id="rId72" Type="http://schemas.openxmlformats.org/officeDocument/2006/relationships/customXml" Target="../ink/ink4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75" Type="http://schemas.openxmlformats.org/officeDocument/2006/relationships/image" Target="../media/image194.png"/><Relationship Id="rId396" Type="http://schemas.openxmlformats.org/officeDocument/2006/relationships/customXml" Target="../ink/ink206.xml"/><Relationship Id="rId3" Type="http://schemas.openxmlformats.org/officeDocument/2006/relationships/image" Target="../media/image7.png"/><Relationship Id="rId214" Type="http://schemas.openxmlformats.org/officeDocument/2006/relationships/customXml" Target="../ink/ink115.xml"/><Relationship Id="rId235" Type="http://schemas.openxmlformats.org/officeDocument/2006/relationships/image" Target="../media/image124.png"/><Relationship Id="rId256" Type="http://schemas.openxmlformats.org/officeDocument/2006/relationships/customXml" Target="../ink/ink136.xml"/><Relationship Id="rId277" Type="http://schemas.openxmlformats.org/officeDocument/2006/relationships/image" Target="../media/image145.png"/><Relationship Id="rId298" Type="http://schemas.openxmlformats.org/officeDocument/2006/relationships/customXml" Target="../ink/ink157.xml"/><Relationship Id="rId400" Type="http://schemas.openxmlformats.org/officeDocument/2006/relationships/customXml" Target="../ink/ink208.xml"/><Relationship Id="rId116" Type="http://schemas.openxmlformats.org/officeDocument/2006/relationships/customXml" Target="../ink/ink66.xml"/><Relationship Id="rId137" Type="http://schemas.openxmlformats.org/officeDocument/2006/relationships/image" Target="../media/image75.png"/><Relationship Id="rId158" Type="http://schemas.openxmlformats.org/officeDocument/2006/relationships/customXml" Target="../ink/ink87.xml"/><Relationship Id="rId302" Type="http://schemas.openxmlformats.org/officeDocument/2006/relationships/customXml" Target="../ink/ink159.xml"/><Relationship Id="rId323" Type="http://schemas.openxmlformats.org/officeDocument/2006/relationships/image" Target="../media/image168.png"/><Relationship Id="rId344" Type="http://schemas.openxmlformats.org/officeDocument/2006/relationships/customXml" Target="../ink/ink180.xml"/><Relationship Id="rId20" Type="http://schemas.openxmlformats.org/officeDocument/2006/relationships/customXml" Target="../ink/ink18.xml"/><Relationship Id="rId41" Type="http://schemas.openxmlformats.org/officeDocument/2006/relationships/image" Target="../media/image27.png"/><Relationship Id="rId62" Type="http://schemas.openxmlformats.org/officeDocument/2006/relationships/customXml" Target="../ink/ink3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Relationship Id="rId365" Type="http://schemas.openxmlformats.org/officeDocument/2006/relationships/image" Target="../media/image189.png"/><Relationship Id="rId386" Type="http://schemas.openxmlformats.org/officeDocument/2006/relationships/customXml" Target="../ink/ink201.xml"/><Relationship Id="rId190" Type="http://schemas.openxmlformats.org/officeDocument/2006/relationships/customXml" Target="../ink/ink103.xml"/><Relationship Id="rId204" Type="http://schemas.openxmlformats.org/officeDocument/2006/relationships/customXml" Target="../ink/ink110.xml"/><Relationship Id="rId225" Type="http://schemas.openxmlformats.org/officeDocument/2006/relationships/image" Target="../media/image119.png"/><Relationship Id="rId246" Type="http://schemas.openxmlformats.org/officeDocument/2006/relationships/customXml" Target="../ink/ink131.xml"/><Relationship Id="rId267" Type="http://schemas.openxmlformats.org/officeDocument/2006/relationships/image" Target="../media/image140.png"/><Relationship Id="rId288" Type="http://schemas.openxmlformats.org/officeDocument/2006/relationships/customXml" Target="../ink/ink152.xml"/><Relationship Id="rId411" Type="http://schemas.openxmlformats.org/officeDocument/2006/relationships/image" Target="../media/image212.png"/><Relationship Id="rId106" Type="http://schemas.openxmlformats.org/officeDocument/2006/relationships/customXml" Target="../ink/ink61.xml"/><Relationship Id="rId127" Type="http://schemas.openxmlformats.org/officeDocument/2006/relationships/image" Target="../media/image70.png"/><Relationship Id="rId313" Type="http://schemas.openxmlformats.org/officeDocument/2006/relationships/image" Target="../media/image163.png"/><Relationship Id="rId10" Type="http://schemas.openxmlformats.org/officeDocument/2006/relationships/customXml" Target="../ink/ink13.xml"/><Relationship Id="rId31" Type="http://schemas.openxmlformats.org/officeDocument/2006/relationships/image" Target="../media/image22.png"/><Relationship Id="rId52" Type="http://schemas.openxmlformats.org/officeDocument/2006/relationships/customXml" Target="../ink/ink34.xml"/><Relationship Id="rId73" Type="http://schemas.openxmlformats.org/officeDocument/2006/relationships/image" Target="../media/image43.png"/><Relationship Id="rId94" Type="http://schemas.openxmlformats.org/officeDocument/2006/relationships/customXml" Target="../ink/ink55.xml"/><Relationship Id="rId148" Type="http://schemas.openxmlformats.org/officeDocument/2006/relationships/customXml" Target="../ink/ink82.xml"/><Relationship Id="rId169" Type="http://schemas.openxmlformats.org/officeDocument/2006/relationships/image" Target="../media/image91.png"/><Relationship Id="rId334" Type="http://schemas.openxmlformats.org/officeDocument/2006/relationships/customXml" Target="../ink/ink175.xml"/><Relationship Id="rId355" Type="http://schemas.openxmlformats.org/officeDocument/2006/relationships/image" Target="../media/image184.png"/><Relationship Id="rId376" Type="http://schemas.openxmlformats.org/officeDocument/2006/relationships/customXml" Target="../ink/ink196.xml"/><Relationship Id="rId397" Type="http://schemas.openxmlformats.org/officeDocument/2006/relationships/image" Target="../media/image205.png"/><Relationship Id="rId4" Type="http://schemas.openxmlformats.org/officeDocument/2006/relationships/customXml" Target="../ink/ink10.xml"/><Relationship Id="rId180" Type="http://schemas.openxmlformats.org/officeDocument/2006/relationships/customXml" Target="../ink/ink98.xml"/><Relationship Id="rId215" Type="http://schemas.openxmlformats.org/officeDocument/2006/relationships/image" Target="../media/image114.png"/><Relationship Id="rId236" Type="http://schemas.openxmlformats.org/officeDocument/2006/relationships/customXml" Target="../ink/ink126.xml"/><Relationship Id="rId257" Type="http://schemas.openxmlformats.org/officeDocument/2006/relationships/image" Target="../media/image135.png"/><Relationship Id="rId278" Type="http://schemas.openxmlformats.org/officeDocument/2006/relationships/customXml" Target="../ink/ink147.xml"/><Relationship Id="rId401" Type="http://schemas.openxmlformats.org/officeDocument/2006/relationships/image" Target="../media/image207.png"/><Relationship Id="rId303" Type="http://schemas.openxmlformats.org/officeDocument/2006/relationships/image" Target="../media/image158.png"/><Relationship Id="rId42" Type="http://schemas.openxmlformats.org/officeDocument/2006/relationships/customXml" Target="../ink/ink29.xml"/><Relationship Id="rId84" Type="http://schemas.openxmlformats.org/officeDocument/2006/relationships/customXml" Target="../ink/ink50.xml"/><Relationship Id="rId138" Type="http://schemas.openxmlformats.org/officeDocument/2006/relationships/customXml" Target="../ink/ink77.xml"/><Relationship Id="rId345" Type="http://schemas.openxmlformats.org/officeDocument/2006/relationships/image" Target="../media/image179.png"/><Relationship Id="rId387" Type="http://schemas.openxmlformats.org/officeDocument/2006/relationships/image" Target="../media/image200.png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47" Type="http://schemas.openxmlformats.org/officeDocument/2006/relationships/image" Target="../media/image130.png"/><Relationship Id="rId412" Type="http://schemas.openxmlformats.org/officeDocument/2006/relationships/customXml" Target="../ink/ink214.xml"/><Relationship Id="rId107" Type="http://schemas.openxmlformats.org/officeDocument/2006/relationships/image" Target="../media/image60.png"/><Relationship Id="rId289" Type="http://schemas.openxmlformats.org/officeDocument/2006/relationships/image" Target="../media/image15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81.png"/><Relationship Id="rId314" Type="http://schemas.openxmlformats.org/officeDocument/2006/relationships/customXml" Target="../ink/ink165.xml"/><Relationship Id="rId356" Type="http://schemas.openxmlformats.org/officeDocument/2006/relationships/customXml" Target="../ink/ink186.xml"/><Relationship Id="rId398" Type="http://schemas.openxmlformats.org/officeDocument/2006/relationships/customXml" Target="../ink/ink207.xml"/><Relationship Id="rId95" Type="http://schemas.openxmlformats.org/officeDocument/2006/relationships/image" Target="../media/image54.png"/><Relationship Id="rId160" Type="http://schemas.openxmlformats.org/officeDocument/2006/relationships/customXml" Target="../ink/ink88.xml"/><Relationship Id="rId216" Type="http://schemas.openxmlformats.org/officeDocument/2006/relationships/customXml" Target="../ink/ink116.xml"/><Relationship Id="rId258" Type="http://schemas.openxmlformats.org/officeDocument/2006/relationships/customXml" Target="../ink/ink137.xml"/><Relationship Id="rId22" Type="http://schemas.openxmlformats.org/officeDocument/2006/relationships/customXml" Target="../ink/ink19.xml"/><Relationship Id="rId64" Type="http://schemas.openxmlformats.org/officeDocument/2006/relationships/customXml" Target="../ink/ink40.xml"/><Relationship Id="rId118" Type="http://schemas.openxmlformats.org/officeDocument/2006/relationships/customXml" Target="../ink/ink67.xml"/><Relationship Id="rId325" Type="http://schemas.openxmlformats.org/officeDocument/2006/relationships/image" Target="../media/image169.png"/><Relationship Id="rId367" Type="http://schemas.openxmlformats.org/officeDocument/2006/relationships/image" Target="../media/image190.png"/><Relationship Id="rId171" Type="http://schemas.openxmlformats.org/officeDocument/2006/relationships/image" Target="../media/image92.png"/><Relationship Id="rId227" Type="http://schemas.openxmlformats.org/officeDocument/2006/relationships/image" Target="../media/image120.png"/><Relationship Id="rId269" Type="http://schemas.openxmlformats.org/officeDocument/2006/relationships/image" Target="../media/image141.png"/><Relationship Id="rId33" Type="http://schemas.openxmlformats.org/officeDocument/2006/relationships/image" Target="../media/image23.png"/><Relationship Id="rId129" Type="http://schemas.openxmlformats.org/officeDocument/2006/relationships/image" Target="../media/image71.png"/><Relationship Id="rId280" Type="http://schemas.openxmlformats.org/officeDocument/2006/relationships/customXml" Target="../ink/ink148.xml"/><Relationship Id="rId336" Type="http://schemas.openxmlformats.org/officeDocument/2006/relationships/customXml" Target="../ink/ink176.xml"/><Relationship Id="rId75" Type="http://schemas.openxmlformats.org/officeDocument/2006/relationships/image" Target="../media/image44.png"/><Relationship Id="rId140" Type="http://schemas.openxmlformats.org/officeDocument/2006/relationships/customXml" Target="../ink/ink78.xml"/><Relationship Id="rId182" Type="http://schemas.openxmlformats.org/officeDocument/2006/relationships/customXml" Target="../ink/ink99.xml"/><Relationship Id="rId378" Type="http://schemas.openxmlformats.org/officeDocument/2006/relationships/customXml" Target="../ink/ink197.xml"/><Relationship Id="rId403" Type="http://schemas.openxmlformats.org/officeDocument/2006/relationships/image" Target="../media/image208.png"/><Relationship Id="rId6" Type="http://schemas.openxmlformats.org/officeDocument/2006/relationships/customXml" Target="../ink/ink11.xml"/><Relationship Id="rId238" Type="http://schemas.openxmlformats.org/officeDocument/2006/relationships/customXml" Target="../ink/ink127.xml"/><Relationship Id="rId291" Type="http://schemas.openxmlformats.org/officeDocument/2006/relationships/image" Target="../media/image152.png"/><Relationship Id="rId305" Type="http://schemas.openxmlformats.org/officeDocument/2006/relationships/image" Target="../media/image159.png"/><Relationship Id="rId347" Type="http://schemas.openxmlformats.org/officeDocument/2006/relationships/image" Target="../media/image180.png"/><Relationship Id="rId44" Type="http://schemas.openxmlformats.org/officeDocument/2006/relationships/customXml" Target="../ink/ink30.xml"/><Relationship Id="rId86" Type="http://schemas.openxmlformats.org/officeDocument/2006/relationships/customXml" Target="../ink/ink51.xml"/><Relationship Id="rId151" Type="http://schemas.openxmlformats.org/officeDocument/2006/relationships/image" Target="../media/image82.png"/><Relationship Id="rId389" Type="http://schemas.openxmlformats.org/officeDocument/2006/relationships/image" Target="../media/image201.png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49" Type="http://schemas.openxmlformats.org/officeDocument/2006/relationships/image" Target="../media/image131.png"/><Relationship Id="rId414" Type="http://schemas.openxmlformats.org/officeDocument/2006/relationships/customXml" Target="../ink/ink215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260" Type="http://schemas.openxmlformats.org/officeDocument/2006/relationships/customXml" Target="../ink/ink138.xml"/><Relationship Id="rId316" Type="http://schemas.openxmlformats.org/officeDocument/2006/relationships/customXml" Target="../ink/ink166.xml"/><Relationship Id="rId55" Type="http://schemas.openxmlformats.org/officeDocument/2006/relationships/image" Target="../media/image34.png"/><Relationship Id="rId97" Type="http://schemas.openxmlformats.org/officeDocument/2006/relationships/image" Target="../media/image55.png"/><Relationship Id="rId120" Type="http://schemas.openxmlformats.org/officeDocument/2006/relationships/customXml" Target="../ink/ink68.xml"/><Relationship Id="rId358" Type="http://schemas.openxmlformats.org/officeDocument/2006/relationships/customXml" Target="../ink/ink187.xml"/><Relationship Id="rId162" Type="http://schemas.openxmlformats.org/officeDocument/2006/relationships/customXml" Target="../ink/ink89.xml"/><Relationship Id="rId218" Type="http://schemas.openxmlformats.org/officeDocument/2006/relationships/customXml" Target="../ink/ink117.xml"/><Relationship Id="rId271" Type="http://schemas.openxmlformats.org/officeDocument/2006/relationships/image" Target="../media/image142.png"/><Relationship Id="rId24" Type="http://schemas.openxmlformats.org/officeDocument/2006/relationships/customXml" Target="../ink/ink20.xml"/><Relationship Id="rId66" Type="http://schemas.openxmlformats.org/officeDocument/2006/relationships/customXml" Target="../ink/ink41.xml"/><Relationship Id="rId131" Type="http://schemas.openxmlformats.org/officeDocument/2006/relationships/image" Target="../media/image72.png"/><Relationship Id="rId327" Type="http://schemas.openxmlformats.org/officeDocument/2006/relationships/image" Target="../media/image170.png"/><Relationship Id="rId369" Type="http://schemas.openxmlformats.org/officeDocument/2006/relationships/image" Target="../media/image191.png"/><Relationship Id="rId173" Type="http://schemas.openxmlformats.org/officeDocument/2006/relationships/image" Target="../media/image93.png"/><Relationship Id="rId229" Type="http://schemas.openxmlformats.org/officeDocument/2006/relationships/image" Target="../media/image121.png"/><Relationship Id="rId380" Type="http://schemas.openxmlformats.org/officeDocument/2006/relationships/customXml" Target="../ink/ink198.xml"/><Relationship Id="rId240" Type="http://schemas.openxmlformats.org/officeDocument/2006/relationships/customXml" Target="../ink/ink128.xml"/><Relationship Id="rId35" Type="http://schemas.openxmlformats.org/officeDocument/2006/relationships/image" Target="../media/image24.png"/><Relationship Id="rId77" Type="http://schemas.openxmlformats.org/officeDocument/2006/relationships/image" Target="../media/image45.png"/><Relationship Id="rId100" Type="http://schemas.openxmlformats.org/officeDocument/2006/relationships/customXml" Target="../ink/ink58.xml"/><Relationship Id="rId282" Type="http://schemas.openxmlformats.org/officeDocument/2006/relationships/customXml" Target="../ink/ink149.xml"/><Relationship Id="rId338" Type="http://schemas.openxmlformats.org/officeDocument/2006/relationships/customXml" Target="../ink/ink177.xml"/><Relationship Id="rId8" Type="http://schemas.openxmlformats.org/officeDocument/2006/relationships/customXml" Target="../ink/ink12.xml"/><Relationship Id="rId142" Type="http://schemas.openxmlformats.org/officeDocument/2006/relationships/customXml" Target="../ink/ink79.xml"/><Relationship Id="rId184" Type="http://schemas.openxmlformats.org/officeDocument/2006/relationships/customXml" Target="../ink/ink100.xml"/><Relationship Id="rId391" Type="http://schemas.openxmlformats.org/officeDocument/2006/relationships/image" Target="../media/image202.png"/><Relationship Id="rId405" Type="http://schemas.openxmlformats.org/officeDocument/2006/relationships/image" Target="../media/image209.png"/><Relationship Id="rId251" Type="http://schemas.openxmlformats.org/officeDocument/2006/relationships/image" Target="../media/image132.png"/><Relationship Id="rId46" Type="http://schemas.openxmlformats.org/officeDocument/2006/relationships/customXml" Target="../ink/ink31.xml"/><Relationship Id="rId293" Type="http://schemas.openxmlformats.org/officeDocument/2006/relationships/image" Target="../media/image153.png"/><Relationship Id="rId307" Type="http://schemas.openxmlformats.org/officeDocument/2006/relationships/image" Target="../media/image160.png"/><Relationship Id="rId349" Type="http://schemas.openxmlformats.org/officeDocument/2006/relationships/image" Target="../media/image181.png"/><Relationship Id="rId88" Type="http://schemas.openxmlformats.org/officeDocument/2006/relationships/customXml" Target="../ink/ink52.xml"/><Relationship Id="rId111" Type="http://schemas.openxmlformats.org/officeDocument/2006/relationships/image" Target="../media/image62.png"/><Relationship Id="rId153" Type="http://schemas.openxmlformats.org/officeDocument/2006/relationships/image" Target="../media/image83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360" Type="http://schemas.openxmlformats.org/officeDocument/2006/relationships/customXml" Target="../ink/ink188.xml"/><Relationship Id="rId220" Type="http://schemas.openxmlformats.org/officeDocument/2006/relationships/customXml" Target="../ink/ink118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customXml" Target="../ink/ink139.xml"/><Relationship Id="rId318" Type="http://schemas.openxmlformats.org/officeDocument/2006/relationships/customXml" Target="../ink/ink167.xml"/><Relationship Id="rId99" Type="http://schemas.openxmlformats.org/officeDocument/2006/relationships/image" Target="../media/image56.png"/><Relationship Id="rId122" Type="http://schemas.openxmlformats.org/officeDocument/2006/relationships/customXml" Target="../ink/ink69.xml"/><Relationship Id="rId164" Type="http://schemas.openxmlformats.org/officeDocument/2006/relationships/customXml" Target="../ink/ink90.xml"/><Relationship Id="rId371" Type="http://schemas.openxmlformats.org/officeDocument/2006/relationships/image" Target="../media/image192.png"/><Relationship Id="rId26" Type="http://schemas.openxmlformats.org/officeDocument/2006/relationships/customXml" Target="../ink/ink21.xml"/><Relationship Id="rId231" Type="http://schemas.openxmlformats.org/officeDocument/2006/relationships/image" Target="../media/image122.png"/><Relationship Id="rId273" Type="http://schemas.openxmlformats.org/officeDocument/2006/relationships/image" Target="../media/image143.png"/><Relationship Id="rId329" Type="http://schemas.openxmlformats.org/officeDocument/2006/relationships/image" Target="../media/image171.png"/><Relationship Id="rId68" Type="http://schemas.openxmlformats.org/officeDocument/2006/relationships/customXml" Target="../ink/ink42.xml"/><Relationship Id="rId133" Type="http://schemas.openxmlformats.org/officeDocument/2006/relationships/image" Target="../media/image73.png"/><Relationship Id="rId175" Type="http://schemas.openxmlformats.org/officeDocument/2006/relationships/image" Target="../media/image94.png"/><Relationship Id="rId340" Type="http://schemas.openxmlformats.org/officeDocument/2006/relationships/customXml" Target="../ink/ink178.xml"/><Relationship Id="rId200" Type="http://schemas.openxmlformats.org/officeDocument/2006/relationships/customXml" Target="../ink/ink108.xml"/><Relationship Id="rId382" Type="http://schemas.openxmlformats.org/officeDocument/2006/relationships/customXml" Target="../ink/ink199.xml"/><Relationship Id="rId242" Type="http://schemas.openxmlformats.org/officeDocument/2006/relationships/customXml" Target="../ink/ink129.xml"/><Relationship Id="rId284" Type="http://schemas.openxmlformats.org/officeDocument/2006/relationships/customXml" Target="../ink/ink150.xml"/><Relationship Id="rId37" Type="http://schemas.openxmlformats.org/officeDocument/2006/relationships/image" Target="../media/image25.png"/><Relationship Id="rId79" Type="http://schemas.openxmlformats.org/officeDocument/2006/relationships/image" Target="../media/image46.png"/><Relationship Id="rId102" Type="http://schemas.openxmlformats.org/officeDocument/2006/relationships/customXml" Target="../ink/ink59.xml"/><Relationship Id="rId144" Type="http://schemas.openxmlformats.org/officeDocument/2006/relationships/customXml" Target="../ink/ink80.xml"/><Relationship Id="rId90" Type="http://schemas.openxmlformats.org/officeDocument/2006/relationships/customXml" Target="../ink/ink53.xml"/><Relationship Id="rId186" Type="http://schemas.openxmlformats.org/officeDocument/2006/relationships/customXml" Target="../ink/ink101.xml"/><Relationship Id="rId351" Type="http://schemas.openxmlformats.org/officeDocument/2006/relationships/image" Target="../media/image182.png"/><Relationship Id="rId393" Type="http://schemas.openxmlformats.org/officeDocument/2006/relationships/image" Target="../media/image203.png"/><Relationship Id="rId407" Type="http://schemas.openxmlformats.org/officeDocument/2006/relationships/image" Target="../media/image210.png"/><Relationship Id="rId211" Type="http://schemas.openxmlformats.org/officeDocument/2006/relationships/image" Target="../media/image112.png"/><Relationship Id="rId253" Type="http://schemas.openxmlformats.org/officeDocument/2006/relationships/image" Target="../media/image133.png"/><Relationship Id="rId295" Type="http://schemas.openxmlformats.org/officeDocument/2006/relationships/image" Target="../media/image154.png"/><Relationship Id="rId309" Type="http://schemas.openxmlformats.org/officeDocument/2006/relationships/image" Target="../media/image161.png"/><Relationship Id="rId48" Type="http://schemas.openxmlformats.org/officeDocument/2006/relationships/customXml" Target="../ink/ink32.xml"/><Relationship Id="rId113" Type="http://schemas.openxmlformats.org/officeDocument/2006/relationships/image" Target="../media/image63.png"/><Relationship Id="rId320" Type="http://schemas.openxmlformats.org/officeDocument/2006/relationships/customXml" Target="../ink/ink1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erson sitting on the floor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163910DD-E4DC-EB5C-1DC5-26A4E9F613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289" y="457200"/>
            <a:ext cx="3814597" cy="59436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46CB52B3-4EAB-0A19-8364-27ADBDC7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242" y="182764"/>
            <a:ext cx="5040560" cy="5492080"/>
          </a:xfrm>
        </p:spPr>
        <p:txBody>
          <a:bodyPr>
            <a:normAutofit/>
          </a:bodyPr>
          <a:lstStyle/>
          <a:p>
            <a:r>
              <a:rPr lang="en-US" sz="6600" b="1" dirty="0">
                <a:gradFill>
                  <a:gsLst>
                    <a:gs pos="4000">
                      <a:schemeClr val="accent2"/>
                    </a:gs>
                    <a:gs pos="100000">
                      <a:schemeClr val="accent1"/>
                    </a:gs>
                  </a:gsLst>
                  <a:lin ang="6000000" scaled="0"/>
                </a:gradFill>
                <a:latin typeface="Cooper Black" panose="0208090404030B020404" pitchFamily="18" charset="0"/>
              </a:rPr>
              <a:t>SAP S/4HANA CDS, SAC Training</a:t>
            </a:r>
            <a:br>
              <a:rPr lang="en-US" sz="6600" b="1" dirty="0">
                <a:gradFill>
                  <a:gsLst>
                    <a:gs pos="4000">
                      <a:schemeClr val="accent2"/>
                    </a:gs>
                    <a:gs pos="100000">
                      <a:schemeClr val="accent1"/>
                    </a:gs>
                  </a:gsLst>
                  <a:lin ang="6000000" scaled="0"/>
                </a:gradFill>
              </a:rPr>
            </a:b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Day 4</a:t>
            </a:r>
            <a:endParaRPr lang="en-US" sz="6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6CFDB45A-0897-FF2D-1B30-8B859BC11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4050" y="5400408"/>
            <a:ext cx="4465623" cy="44096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spc="70" dirty="0">
                <a:solidFill>
                  <a:schemeClr val="accent3">
                    <a:lumMod val="25000"/>
                  </a:schemeClr>
                </a:solidFill>
              </a:rPr>
              <a:t>Anubhav Oberoy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925DB5B4-7E1C-3D2C-9F9C-01006A4C5D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21804" y="5947357"/>
            <a:ext cx="3043906" cy="365125"/>
          </a:xfrm>
        </p:spPr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4009DB-85F1-7667-6D05-F1074DA9C281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Anchor with solid fill">
            <a:extLst>
              <a:ext uri="{FF2B5EF4-FFF2-40B4-BE49-F238E27FC236}">
                <a16:creationId xmlns:a16="http://schemas.microsoft.com/office/drawing/2014/main" id="{42403D08-73F6-329F-2B78-0A3EF69F4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1884" y="2403414"/>
            <a:ext cx="787858" cy="7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lang="en-IN" sz="1799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71" y="1421566"/>
            <a:ext cx="2675207" cy="2217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239" y="1487771"/>
            <a:ext cx="2814132" cy="2272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932" y="1487771"/>
            <a:ext cx="2814132" cy="2272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931" y="4233842"/>
            <a:ext cx="2814133" cy="2272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239" y="4233842"/>
            <a:ext cx="2814132" cy="2272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71" y="4233842"/>
            <a:ext cx="2814133" cy="22727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078" y="2530318"/>
            <a:ext cx="897560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49369" y="4956607"/>
            <a:ext cx="857835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49370" y="2465679"/>
            <a:ext cx="897560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7404" y="4936234"/>
            <a:ext cx="857835" cy="43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1063" y="2624158"/>
            <a:ext cx="12697" cy="2746072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6" y="1644589"/>
            <a:ext cx="4817899" cy="431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41" y="1611275"/>
            <a:ext cx="4706652" cy="43516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1887" y="3429000"/>
            <a:ext cx="1265051" cy="59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6" y="1310381"/>
            <a:ext cx="10859135" cy="47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6" y="1218787"/>
            <a:ext cx="10249694" cy="498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799" dirty="0"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55" y="1533781"/>
            <a:ext cx="2554662" cy="226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166" y="1533779"/>
            <a:ext cx="2317723" cy="2265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944" y="1504891"/>
            <a:ext cx="2317723" cy="2323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723" y="1533779"/>
            <a:ext cx="2131223" cy="232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724" y="4248513"/>
            <a:ext cx="2131223" cy="1923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457" y="4248513"/>
            <a:ext cx="2448696" cy="1923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166" y="4229664"/>
            <a:ext cx="2317723" cy="1923468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6595" y="2170872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08273" y="4586375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598178" y="3563389"/>
            <a:ext cx="272599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3996" y="2170871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7283" y="2206020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4241" y="4587397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3006" y="4586375"/>
            <a:ext cx="512331" cy="978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56" y="4189088"/>
            <a:ext cx="2677885" cy="1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sz="2399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lang="en-IN" sz="17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9" y="1149016"/>
            <a:ext cx="10925247" cy="52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OVP Applications in S/4HANA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overview page (OVP) is a data-driven SAP Fiori app type and floorplan that provides all the information a user needs in a single page, based on the user's specific domain or role.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p:pic>
        <p:nvPicPr>
          <p:cNvPr id="2050" name="Picture 2" descr="Overview Pages (OVP) fiori applications in Finance LoB in S/4HANA | SAP  Blogs">
            <a:extLst>
              <a:ext uri="{FF2B5EF4-FFF2-40B4-BE49-F238E27FC236}">
                <a16:creationId xmlns:a16="http://schemas.microsoft.com/office/drawing/2014/main" id="{BD2DFDD6-4EF4-BF10-FD8E-BFC6A92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0" y="2244452"/>
            <a:ext cx="7108198" cy="42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871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6640768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Text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547838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holding a pen in a notebook&#10;&#10;Description automatically generated with low confidence">
            <a:extLst>
              <a:ext uri="{FF2B5EF4-FFF2-40B4-BE49-F238E27FC236}">
                <a16:creationId xmlns:a16="http://schemas.microsoft.com/office/drawing/2014/main" id="{B7A383F1-B332-C3B3-2D54-50078A8117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6625"/>
            <a:ext cx="12188825" cy="31829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17D41-2D1C-FD0F-5664-A52D34F7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8" y="728462"/>
            <a:ext cx="8886708" cy="1188370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CB3F1-C977-3187-782E-5D7930F6594C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0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92B8D88-76D3-BC83-3CAA-D98B9A600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5025"/>
            <a:ext cx="4942284" cy="423023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DA022C3-481E-4D69-3555-C2E48288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28462"/>
            <a:ext cx="5574340" cy="509048"/>
          </a:xfrm>
        </p:spPr>
        <p:txBody>
          <a:bodyPr/>
          <a:lstStyle/>
          <a:p>
            <a:r>
              <a:rPr lang="en-IN" dirty="0"/>
              <a:t>Agenda – Day 4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C9A54-B6A1-56BF-E02F-5726F1DEAF77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4B679-1B28-E34E-1111-DB27BA1902D8}"/>
              </a:ext>
            </a:extLst>
          </p:cNvPr>
          <p:cNvSpPr/>
          <p:nvPr/>
        </p:nvSpPr>
        <p:spPr>
          <a:xfrm>
            <a:off x="10793831" y="1576873"/>
            <a:ext cx="1394994" cy="422839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A5EAC-59FE-EB72-A2AE-FE35C6F098E5}"/>
              </a:ext>
            </a:extLst>
          </p:cNvPr>
          <p:cNvSpPr txBox="1"/>
          <p:nvPr/>
        </p:nvSpPr>
        <p:spPr>
          <a:xfrm>
            <a:off x="5131753" y="1508772"/>
            <a:ext cx="54726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Optimization for SQL Script in AMDP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CDS Table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CDS hierarchy</a:t>
            </a:r>
          </a:p>
          <a:p>
            <a:r>
              <a:rPr lang="en-US" sz="1800" dirty="0"/>
              <a:t>--break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Currency Conversion and SAP Analytics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Connect BAS with S/4HANA</a:t>
            </a:r>
          </a:p>
          <a:p>
            <a:r>
              <a:rPr lang="en-US" sz="1800" dirty="0"/>
              <a:t>--break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Understand OVP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case to implement OVP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32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E434A80B-4880-808E-70C8-B347C5B02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3972" y="0"/>
            <a:ext cx="576064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5EAAF-B157-4C19-3FC6-28EC796F10B8}"/>
              </a:ext>
            </a:extLst>
          </p:cNvPr>
          <p:cNvSpPr/>
          <p:nvPr/>
        </p:nvSpPr>
        <p:spPr>
          <a:xfrm>
            <a:off x="7518400" y="0"/>
            <a:ext cx="4670424" cy="6858000"/>
          </a:xfrm>
          <a:prstGeom prst="rect">
            <a:avLst/>
          </a:prstGeom>
          <a:gradFill>
            <a:gsLst>
              <a:gs pos="400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2F5AEC-EA17-C090-17EB-A923D0D40815}"/>
              </a:ext>
            </a:extLst>
          </p:cNvPr>
          <p:cNvSpPr/>
          <p:nvPr/>
        </p:nvSpPr>
        <p:spPr>
          <a:xfrm>
            <a:off x="499937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D159A5-3D84-FC6E-7C02-7CC596336911}"/>
              </a:ext>
            </a:extLst>
          </p:cNvPr>
          <p:cNvGrpSpPr/>
          <p:nvPr/>
        </p:nvGrpSpPr>
        <p:grpSpPr>
          <a:xfrm>
            <a:off x="8039515" y="2130630"/>
            <a:ext cx="3649371" cy="2395427"/>
            <a:chOff x="8039516" y="1953264"/>
            <a:chExt cx="3142204" cy="23954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F9E201-17B2-8A0A-B1BF-0531028D22DC}"/>
                </a:ext>
              </a:extLst>
            </p:cNvPr>
            <p:cNvGrpSpPr/>
            <p:nvPr/>
          </p:nvGrpSpPr>
          <p:grpSpPr>
            <a:xfrm>
              <a:off x="8039516" y="1953264"/>
              <a:ext cx="3117556" cy="830997"/>
              <a:chOff x="8216676" y="2308864"/>
              <a:chExt cx="3117556" cy="8309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D51693-38A1-535A-1351-E63EB58A0EFC}"/>
                  </a:ext>
                </a:extLst>
              </p:cNvPr>
              <p:cNvSpPr/>
              <p:nvPr/>
            </p:nvSpPr>
            <p:spPr>
              <a:xfrm>
                <a:off x="8664978" y="2308864"/>
                <a:ext cx="2669254" cy="8309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Anubhav.abap@gmail.com</a:t>
                </a:r>
              </a:p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contact@anubhavtrainings.com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8A2CAB4-1E32-F76D-740E-1C488F62110F}"/>
                  </a:ext>
                </a:extLst>
              </p:cNvPr>
              <p:cNvGrpSpPr/>
              <p:nvPr/>
            </p:nvGrpSpPr>
            <p:grpSpPr>
              <a:xfrm>
                <a:off x="8216676" y="2570966"/>
                <a:ext cx="216451" cy="306793"/>
                <a:chOff x="-2689225" y="1136650"/>
                <a:chExt cx="3708401" cy="5256212"/>
              </a:xfrm>
              <a:solidFill>
                <a:schemeClr val="bg1"/>
              </a:solidFill>
            </p:grpSpPr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B46A3159-021F-E57F-7C9F-F3846FBBF8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689225" y="1136650"/>
                  <a:ext cx="3708401" cy="5256212"/>
                </a:xfrm>
                <a:custGeom>
                  <a:avLst/>
                  <a:gdLst>
                    <a:gd name="T0" fmla="*/ 861 w 1722"/>
                    <a:gd name="T1" fmla="*/ 0 h 2448"/>
                    <a:gd name="T2" fmla="*/ 0 w 1722"/>
                    <a:gd name="T3" fmla="*/ 861 h 2448"/>
                    <a:gd name="T4" fmla="*/ 129 w 1722"/>
                    <a:gd name="T5" fmla="*/ 1313 h 2448"/>
                    <a:gd name="T6" fmla="*/ 812 w 1722"/>
                    <a:gd name="T7" fmla="*/ 2414 h 2448"/>
                    <a:gd name="T8" fmla="*/ 873 w 1722"/>
                    <a:gd name="T9" fmla="*/ 2448 h 2448"/>
                    <a:gd name="T10" fmla="*/ 874 w 1722"/>
                    <a:gd name="T11" fmla="*/ 2448 h 2448"/>
                    <a:gd name="T12" fmla="*/ 934 w 1722"/>
                    <a:gd name="T13" fmla="*/ 2413 h 2448"/>
                    <a:gd name="T14" fmla="*/ 1600 w 1722"/>
                    <a:gd name="T15" fmla="*/ 1302 h 2448"/>
                    <a:gd name="T16" fmla="*/ 1722 w 1722"/>
                    <a:gd name="T17" fmla="*/ 861 h 2448"/>
                    <a:gd name="T18" fmla="*/ 861 w 1722"/>
                    <a:gd name="T19" fmla="*/ 0 h 2448"/>
                    <a:gd name="T20" fmla="*/ 1477 w 1722"/>
                    <a:gd name="T21" fmla="*/ 1228 h 2448"/>
                    <a:gd name="T22" fmla="*/ 872 w 1722"/>
                    <a:gd name="T23" fmla="*/ 2239 h 2448"/>
                    <a:gd name="T24" fmla="*/ 251 w 1722"/>
                    <a:gd name="T25" fmla="*/ 1238 h 2448"/>
                    <a:gd name="T26" fmla="*/ 143 w 1722"/>
                    <a:gd name="T27" fmla="*/ 861 h 2448"/>
                    <a:gd name="T28" fmla="*/ 861 w 1722"/>
                    <a:gd name="T29" fmla="*/ 142 h 2448"/>
                    <a:gd name="T30" fmla="*/ 1579 w 1722"/>
                    <a:gd name="T31" fmla="*/ 861 h 2448"/>
                    <a:gd name="T32" fmla="*/ 1477 w 1722"/>
                    <a:gd name="T33" fmla="*/ 1228 h 2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2" h="2448">
                      <a:moveTo>
                        <a:pt x="861" y="0"/>
                      </a:moveTo>
                      <a:cubicBezTo>
                        <a:pt x="386" y="0"/>
                        <a:pt x="0" y="386"/>
                        <a:pt x="0" y="861"/>
                      </a:cubicBezTo>
                      <a:cubicBezTo>
                        <a:pt x="0" y="1021"/>
                        <a:pt x="45" y="1177"/>
                        <a:pt x="129" y="1313"/>
                      </a:cubicBezTo>
                      <a:cubicBezTo>
                        <a:pt x="812" y="2414"/>
                        <a:pt x="812" y="2414"/>
                        <a:pt x="812" y="2414"/>
                      </a:cubicBezTo>
                      <a:cubicBezTo>
                        <a:pt x="825" y="2435"/>
                        <a:pt x="848" y="2448"/>
                        <a:pt x="873" y="2448"/>
                      </a:cubicBezTo>
                      <a:cubicBezTo>
                        <a:pt x="873" y="2448"/>
                        <a:pt x="873" y="2448"/>
                        <a:pt x="874" y="2448"/>
                      </a:cubicBezTo>
                      <a:cubicBezTo>
                        <a:pt x="899" y="2448"/>
                        <a:pt x="922" y="2435"/>
                        <a:pt x="934" y="2413"/>
                      </a:cubicBezTo>
                      <a:cubicBezTo>
                        <a:pt x="1600" y="1302"/>
                        <a:pt x="1600" y="1302"/>
                        <a:pt x="1600" y="1302"/>
                      </a:cubicBezTo>
                      <a:cubicBezTo>
                        <a:pt x="1680" y="1169"/>
                        <a:pt x="1722" y="1016"/>
                        <a:pt x="1722" y="861"/>
                      </a:cubicBezTo>
                      <a:cubicBezTo>
                        <a:pt x="1722" y="386"/>
                        <a:pt x="1336" y="0"/>
                        <a:pt x="861" y="0"/>
                      </a:cubicBezTo>
                      <a:close/>
                      <a:moveTo>
                        <a:pt x="1477" y="1228"/>
                      </a:moveTo>
                      <a:cubicBezTo>
                        <a:pt x="872" y="2239"/>
                        <a:pt x="872" y="2239"/>
                        <a:pt x="872" y="2239"/>
                      </a:cubicBezTo>
                      <a:cubicBezTo>
                        <a:pt x="251" y="1238"/>
                        <a:pt x="251" y="1238"/>
                        <a:pt x="251" y="1238"/>
                      </a:cubicBezTo>
                      <a:cubicBezTo>
                        <a:pt x="181" y="1125"/>
                        <a:pt x="143" y="994"/>
                        <a:pt x="143" y="861"/>
                      </a:cubicBezTo>
                      <a:cubicBezTo>
                        <a:pt x="143" y="465"/>
                        <a:pt x="466" y="142"/>
                        <a:pt x="861" y="142"/>
                      </a:cubicBezTo>
                      <a:cubicBezTo>
                        <a:pt x="1256" y="142"/>
                        <a:pt x="1579" y="465"/>
                        <a:pt x="1579" y="861"/>
                      </a:cubicBezTo>
                      <a:cubicBezTo>
                        <a:pt x="1579" y="990"/>
                        <a:pt x="1543" y="1117"/>
                        <a:pt x="1477" y="12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Freeform 6">
                  <a:extLst>
                    <a:ext uri="{FF2B5EF4-FFF2-40B4-BE49-F238E27FC236}">
                      <a16:creationId xmlns:a16="http://schemas.microsoft.com/office/drawing/2014/main" id="{78C65B73-A63F-92FE-A97E-C0CBD96ABD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760538" y="2060575"/>
                  <a:ext cx="1852613" cy="1849437"/>
                </a:xfrm>
                <a:custGeom>
                  <a:avLst/>
                  <a:gdLst>
                    <a:gd name="T0" fmla="*/ 430 w 860"/>
                    <a:gd name="T1" fmla="*/ 0 h 861"/>
                    <a:gd name="T2" fmla="*/ 0 w 860"/>
                    <a:gd name="T3" fmla="*/ 431 h 861"/>
                    <a:gd name="T4" fmla="*/ 430 w 860"/>
                    <a:gd name="T5" fmla="*/ 861 h 861"/>
                    <a:gd name="T6" fmla="*/ 860 w 860"/>
                    <a:gd name="T7" fmla="*/ 431 h 861"/>
                    <a:gd name="T8" fmla="*/ 430 w 860"/>
                    <a:gd name="T9" fmla="*/ 0 h 861"/>
                    <a:gd name="T10" fmla="*/ 430 w 860"/>
                    <a:gd name="T11" fmla="*/ 718 h 861"/>
                    <a:gd name="T12" fmla="*/ 142 w 860"/>
                    <a:gd name="T13" fmla="*/ 431 h 861"/>
                    <a:gd name="T14" fmla="*/ 430 w 860"/>
                    <a:gd name="T15" fmla="*/ 143 h 861"/>
                    <a:gd name="T16" fmla="*/ 717 w 860"/>
                    <a:gd name="T17" fmla="*/ 431 h 861"/>
                    <a:gd name="T18" fmla="*/ 430 w 860"/>
                    <a:gd name="T19" fmla="*/ 718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0" h="861">
                      <a:moveTo>
                        <a:pt x="430" y="0"/>
                      </a:moveTo>
                      <a:cubicBezTo>
                        <a:pt x="193" y="0"/>
                        <a:pt x="0" y="193"/>
                        <a:pt x="0" y="431"/>
                      </a:cubicBezTo>
                      <a:cubicBezTo>
                        <a:pt x="0" y="666"/>
                        <a:pt x="190" y="861"/>
                        <a:pt x="430" y="861"/>
                      </a:cubicBezTo>
                      <a:cubicBezTo>
                        <a:pt x="673" y="861"/>
                        <a:pt x="860" y="664"/>
                        <a:pt x="860" y="431"/>
                      </a:cubicBezTo>
                      <a:cubicBezTo>
                        <a:pt x="860" y="193"/>
                        <a:pt x="667" y="0"/>
                        <a:pt x="430" y="0"/>
                      </a:cubicBezTo>
                      <a:close/>
                      <a:moveTo>
                        <a:pt x="430" y="718"/>
                      </a:moveTo>
                      <a:cubicBezTo>
                        <a:pt x="271" y="718"/>
                        <a:pt x="142" y="589"/>
                        <a:pt x="142" y="431"/>
                      </a:cubicBezTo>
                      <a:cubicBezTo>
                        <a:pt x="142" y="272"/>
                        <a:pt x="272" y="143"/>
                        <a:pt x="430" y="143"/>
                      </a:cubicBezTo>
                      <a:cubicBezTo>
                        <a:pt x="588" y="143"/>
                        <a:pt x="717" y="272"/>
                        <a:pt x="717" y="431"/>
                      </a:cubicBezTo>
                      <a:cubicBezTo>
                        <a:pt x="717" y="587"/>
                        <a:pt x="592" y="718"/>
                        <a:pt x="430" y="7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F70C3E-1193-111D-EDCB-B2116653F8CA}"/>
                </a:ext>
              </a:extLst>
            </p:cNvPr>
            <p:cNvGrpSpPr/>
            <p:nvPr/>
          </p:nvGrpSpPr>
          <p:grpSpPr>
            <a:xfrm>
              <a:off x="8039516" y="3074033"/>
              <a:ext cx="3132044" cy="400110"/>
              <a:chOff x="8216676" y="3532419"/>
              <a:chExt cx="3132044" cy="40011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E3AFD1-8629-14D2-8FE1-EC3600B455D2}"/>
                  </a:ext>
                </a:extLst>
              </p:cNvPr>
              <p:cNvSpPr/>
              <p:nvPr/>
            </p:nvSpPr>
            <p:spPr>
              <a:xfrm>
                <a:off x="8664978" y="3532419"/>
                <a:ext cx="2683742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20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+91 84484 54549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46D98C3-DE44-4690-8771-D1CBFAF17BC9}"/>
                  </a:ext>
                </a:extLst>
              </p:cNvPr>
              <p:cNvGrpSpPr/>
              <p:nvPr/>
            </p:nvGrpSpPr>
            <p:grpSpPr>
              <a:xfrm>
                <a:off x="8216676" y="3599286"/>
                <a:ext cx="267741" cy="266376"/>
                <a:chOff x="-4170363" y="1123951"/>
                <a:chExt cx="5295900" cy="5268911"/>
              </a:xfrm>
              <a:solidFill>
                <a:schemeClr val="bg1"/>
              </a:solidFill>
            </p:grpSpPr>
            <p:sp>
              <p:nvSpPr>
                <p:cNvPr id="18" name="Freeform 10">
                  <a:extLst>
                    <a:ext uri="{FF2B5EF4-FFF2-40B4-BE49-F238E27FC236}">
                      <a16:creationId xmlns:a16="http://schemas.microsoft.com/office/drawing/2014/main" id="{4267D30F-E39E-5E7B-C853-7695C0876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170363" y="1441450"/>
                  <a:ext cx="4964113" cy="4951412"/>
                </a:xfrm>
                <a:custGeom>
                  <a:avLst/>
                  <a:gdLst>
                    <a:gd name="T0" fmla="*/ 1768 w 2306"/>
                    <a:gd name="T1" fmla="*/ 1294 h 2306"/>
                    <a:gd name="T2" fmla="*/ 1428 w 2306"/>
                    <a:gd name="T3" fmla="*/ 1537 h 2306"/>
                    <a:gd name="T4" fmla="*/ 1337 w 2306"/>
                    <a:gd name="T5" fmla="*/ 1489 h 2306"/>
                    <a:gd name="T6" fmla="*/ 772 w 2306"/>
                    <a:gd name="T7" fmla="*/ 881 h 2306"/>
                    <a:gd name="T8" fmla="*/ 936 w 2306"/>
                    <a:gd name="T9" fmla="*/ 719 h 2306"/>
                    <a:gd name="T10" fmla="*/ 795 w 2306"/>
                    <a:gd name="T11" fmla="*/ 221 h 2306"/>
                    <a:gd name="T12" fmla="*/ 649 w 2306"/>
                    <a:gd name="T13" fmla="*/ 76 h 2306"/>
                    <a:gd name="T14" fmla="*/ 301 w 2306"/>
                    <a:gd name="T15" fmla="*/ 76 h 2306"/>
                    <a:gd name="T16" fmla="*/ 124 w 2306"/>
                    <a:gd name="T17" fmla="*/ 254 h 2306"/>
                    <a:gd name="T18" fmla="*/ 78 w 2306"/>
                    <a:gd name="T19" fmla="*/ 877 h 2306"/>
                    <a:gd name="T20" fmla="*/ 1283 w 2306"/>
                    <a:gd name="T21" fmla="*/ 2171 h 2306"/>
                    <a:gd name="T22" fmla="*/ 1770 w 2306"/>
                    <a:gd name="T23" fmla="*/ 2306 h 2306"/>
                    <a:gd name="T24" fmla="*/ 2070 w 2306"/>
                    <a:gd name="T25" fmla="*/ 2175 h 2306"/>
                    <a:gd name="T26" fmla="*/ 2228 w 2306"/>
                    <a:gd name="T27" fmla="*/ 2015 h 2306"/>
                    <a:gd name="T28" fmla="*/ 2226 w 2306"/>
                    <a:gd name="T29" fmla="*/ 1659 h 2306"/>
                    <a:gd name="T30" fmla="*/ 2128 w 2306"/>
                    <a:gd name="T31" fmla="*/ 1918 h 2306"/>
                    <a:gd name="T32" fmla="*/ 2065 w 2306"/>
                    <a:gd name="T33" fmla="*/ 1982 h 2306"/>
                    <a:gd name="T34" fmla="*/ 1771 w 2306"/>
                    <a:gd name="T35" fmla="*/ 2167 h 2306"/>
                    <a:gd name="T36" fmla="*/ 1344 w 2306"/>
                    <a:gd name="T37" fmla="*/ 2046 h 2306"/>
                    <a:gd name="T38" fmla="*/ 209 w 2306"/>
                    <a:gd name="T39" fmla="*/ 829 h 2306"/>
                    <a:gd name="T40" fmla="*/ 223 w 2306"/>
                    <a:gd name="T41" fmla="*/ 352 h 2306"/>
                    <a:gd name="T42" fmla="*/ 477 w 2306"/>
                    <a:gd name="T43" fmla="*/ 139 h 2306"/>
                    <a:gd name="T44" fmla="*/ 554 w 2306"/>
                    <a:gd name="T45" fmla="*/ 177 h 2306"/>
                    <a:gd name="T46" fmla="*/ 696 w 2306"/>
                    <a:gd name="T47" fmla="*/ 319 h 2306"/>
                    <a:gd name="T48" fmla="*/ 838 w 2306"/>
                    <a:gd name="T49" fmla="*/ 621 h 2306"/>
                    <a:gd name="T50" fmla="*/ 663 w 2306"/>
                    <a:gd name="T51" fmla="*/ 791 h 2306"/>
                    <a:gd name="T52" fmla="*/ 634 w 2306"/>
                    <a:gd name="T53" fmla="*/ 911 h 2306"/>
                    <a:gd name="T54" fmla="*/ 802 w 2306"/>
                    <a:gd name="T55" fmla="*/ 1188 h 2306"/>
                    <a:gd name="T56" fmla="*/ 1262 w 2306"/>
                    <a:gd name="T57" fmla="*/ 1606 h 2306"/>
                    <a:gd name="T58" fmla="*/ 1376 w 2306"/>
                    <a:gd name="T59" fmla="*/ 1668 h 2306"/>
                    <a:gd name="T60" fmla="*/ 1434 w 2306"/>
                    <a:gd name="T61" fmla="*/ 1684 h 2306"/>
                    <a:gd name="T62" fmla="*/ 1689 w 2306"/>
                    <a:gd name="T63" fmla="*/ 1472 h 2306"/>
                    <a:gd name="T64" fmla="*/ 1841 w 2306"/>
                    <a:gd name="T65" fmla="*/ 1471 h 2306"/>
                    <a:gd name="T66" fmla="*/ 2127 w 2306"/>
                    <a:gd name="T67" fmla="*/ 1757 h 2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06" h="2306">
                      <a:moveTo>
                        <a:pt x="1943" y="1374"/>
                      </a:moveTo>
                      <a:cubicBezTo>
                        <a:pt x="1893" y="1322"/>
                        <a:pt x="1832" y="1294"/>
                        <a:pt x="1768" y="1294"/>
                      </a:cubicBezTo>
                      <a:cubicBezTo>
                        <a:pt x="1705" y="1294"/>
                        <a:pt x="1644" y="1322"/>
                        <a:pt x="1591" y="1374"/>
                      </a:cubicBezTo>
                      <a:cubicBezTo>
                        <a:pt x="1428" y="1537"/>
                        <a:pt x="1428" y="1537"/>
                        <a:pt x="1428" y="1537"/>
                      </a:cubicBezTo>
                      <a:cubicBezTo>
                        <a:pt x="1415" y="1529"/>
                        <a:pt x="1401" y="1523"/>
                        <a:pt x="1388" y="1516"/>
                      </a:cubicBezTo>
                      <a:cubicBezTo>
                        <a:pt x="1370" y="1507"/>
                        <a:pt x="1352" y="1498"/>
                        <a:pt x="1337" y="1489"/>
                      </a:cubicBezTo>
                      <a:cubicBezTo>
                        <a:pt x="1184" y="1391"/>
                        <a:pt x="1045" y="1265"/>
                        <a:pt x="912" y="1101"/>
                      </a:cubicBezTo>
                      <a:cubicBezTo>
                        <a:pt x="847" y="1019"/>
                        <a:pt x="804" y="951"/>
                        <a:pt x="772" y="881"/>
                      </a:cubicBezTo>
                      <a:cubicBezTo>
                        <a:pt x="815" y="842"/>
                        <a:pt x="854" y="802"/>
                        <a:pt x="892" y="763"/>
                      </a:cubicBezTo>
                      <a:cubicBezTo>
                        <a:pt x="907" y="749"/>
                        <a:pt x="921" y="734"/>
                        <a:pt x="936" y="719"/>
                      </a:cubicBezTo>
                      <a:cubicBezTo>
                        <a:pt x="1044" y="611"/>
                        <a:pt x="1044" y="470"/>
                        <a:pt x="936" y="362"/>
                      </a:cubicBezTo>
                      <a:cubicBezTo>
                        <a:pt x="795" y="221"/>
                        <a:pt x="795" y="221"/>
                        <a:pt x="795" y="221"/>
                      </a:cubicBezTo>
                      <a:cubicBezTo>
                        <a:pt x="779" y="205"/>
                        <a:pt x="762" y="188"/>
                        <a:pt x="747" y="172"/>
                      </a:cubicBezTo>
                      <a:cubicBezTo>
                        <a:pt x="716" y="140"/>
                        <a:pt x="683" y="107"/>
                        <a:pt x="649" y="76"/>
                      </a:cubicBezTo>
                      <a:cubicBezTo>
                        <a:pt x="599" y="26"/>
                        <a:pt x="539" y="0"/>
                        <a:pt x="476" y="0"/>
                      </a:cubicBezTo>
                      <a:cubicBezTo>
                        <a:pt x="413" y="0"/>
                        <a:pt x="352" y="26"/>
                        <a:pt x="301" y="76"/>
                      </a:cubicBezTo>
                      <a:cubicBezTo>
                        <a:pt x="300" y="76"/>
                        <a:pt x="300" y="76"/>
                        <a:pt x="300" y="77"/>
                      </a:cubicBezTo>
                      <a:cubicBezTo>
                        <a:pt x="124" y="254"/>
                        <a:pt x="124" y="254"/>
                        <a:pt x="124" y="254"/>
                      </a:cubicBezTo>
                      <a:cubicBezTo>
                        <a:pt x="58" y="320"/>
                        <a:pt x="20" y="401"/>
                        <a:pt x="12" y="494"/>
                      </a:cubicBezTo>
                      <a:cubicBezTo>
                        <a:pt x="0" y="645"/>
                        <a:pt x="44" y="785"/>
                        <a:pt x="78" y="877"/>
                      </a:cubicBezTo>
                      <a:cubicBezTo>
                        <a:pt x="162" y="1103"/>
                        <a:pt x="287" y="1312"/>
                        <a:pt x="473" y="1537"/>
                      </a:cubicBezTo>
                      <a:cubicBezTo>
                        <a:pt x="700" y="1807"/>
                        <a:pt x="972" y="2020"/>
                        <a:pt x="1283" y="2171"/>
                      </a:cubicBezTo>
                      <a:cubicBezTo>
                        <a:pt x="1402" y="2227"/>
                        <a:pt x="1560" y="2294"/>
                        <a:pt x="1738" y="2305"/>
                      </a:cubicBezTo>
                      <a:cubicBezTo>
                        <a:pt x="1748" y="2305"/>
                        <a:pt x="1760" y="2306"/>
                        <a:pt x="1770" y="2306"/>
                      </a:cubicBezTo>
                      <a:cubicBezTo>
                        <a:pt x="1889" y="2306"/>
                        <a:pt x="1990" y="2263"/>
                        <a:pt x="2068" y="2178"/>
                      </a:cubicBezTo>
                      <a:cubicBezTo>
                        <a:pt x="2069" y="2177"/>
                        <a:pt x="2070" y="2176"/>
                        <a:pt x="2070" y="2175"/>
                      </a:cubicBezTo>
                      <a:cubicBezTo>
                        <a:pt x="2097" y="2143"/>
                        <a:pt x="2128" y="2113"/>
                        <a:pt x="2161" y="2082"/>
                      </a:cubicBezTo>
                      <a:cubicBezTo>
                        <a:pt x="2183" y="2061"/>
                        <a:pt x="2206" y="2038"/>
                        <a:pt x="2228" y="2015"/>
                      </a:cubicBezTo>
                      <a:cubicBezTo>
                        <a:pt x="2279" y="1962"/>
                        <a:pt x="2306" y="1900"/>
                        <a:pt x="2306" y="1836"/>
                      </a:cubicBezTo>
                      <a:cubicBezTo>
                        <a:pt x="2306" y="1772"/>
                        <a:pt x="2279" y="1711"/>
                        <a:pt x="2226" y="1659"/>
                      </a:cubicBezTo>
                      <a:lnTo>
                        <a:pt x="1943" y="1374"/>
                      </a:lnTo>
                      <a:close/>
                      <a:moveTo>
                        <a:pt x="2128" y="1918"/>
                      </a:moveTo>
                      <a:cubicBezTo>
                        <a:pt x="2127" y="1918"/>
                        <a:pt x="2127" y="1919"/>
                        <a:pt x="2128" y="1918"/>
                      </a:cubicBezTo>
                      <a:cubicBezTo>
                        <a:pt x="2108" y="1940"/>
                        <a:pt x="2087" y="1960"/>
                        <a:pt x="2065" y="1982"/>
                      </a:cubicBezTo>
                      <a:cubicBezTo>
                        <a:pt x="2031" y="2014"/>
                        <a:pt x="1997" y="2047"/>
                        <a:pt x="1965" y="2085"/>
                      </a:cubicBezTo>
                      <a:cubicBezTo>
                        <a:pt x="1913" y="2141"/>
                        <a:pt x="1851" y="2167"/>
                        <a:pt x="1771" y="2167"/>
                      </a:cubicBezTo>
                      <a:cubicBezTo>
                        <a:pt x="1763" y="2167"/>
                        <a:pt x="1755" y="2167"/>
                        <a:pt x="1747" y="2166"/>
                      </a:cubicBezTo>
                      <a:cubicBezTo>
                        <a:pt x="1593" y="2157"/>
                        <a:pt x="1451" y="2097"/>
                        <a:pt x="1344" y="2046"/>
                      </a:cubicBezTo>
                      <a:cubicBezTo>
                        <a:pt x="1051" y="1904"/>
                        <a:pt x="795" y="1703"/>
                        <a:pt x="581" y="1448"/>
                      </a:cubicBezTo>
                      <a:cubicBezTo>
                        <a:pt x="405" y="1236"/>
                        <a:pt x="287" y="1040"/>
                        <a:pt x="209" y="829"/>
                      </a:cubicBezTo>
                      <a:cubicBezTo>
                        <a:pt x="161" y="700"/>
                        <a:pt x="144" y="600"/>
                        <a:pt x="151" y="505"/>
                      </a:cubicBezTo>
                      <a:cubicBezTo>
                        <a:pt x="157" y="445"/>
                        <a:pt x="180" y="395"/>
                        <a:pt x="223" y="352"/>
                      </a:cubicBezTo>
                      <a:cubicBezTo>
                        <a:pt x="399" y="176"/>
                        <a:pt x="399" y="176"/>
                        <a:pt x="399" y="176"/>
                      </a:cubicBezTo>
                      <a:cubicBezTo>
                        <a:pt x="424" y="152"/>
                        <a:pt x="451" y="139"/>
                        <a:pt x="477" y="139"/>
                      </a:cubicBezTo>
                      <a:cubicBezTo>
                        <a:pt x="510" y="139"/>
                        <a:pt x="536" y="159"/>
                        <a:pt x="553" y="175"/>
                      </a:cubicBezTo>
                      <a:cubicBezTo>
                        <a:pt x="553" y="176"/>
                        <a:pt x="554" y="176"/>
                        <a:pt x="554" y="177"/>
                      </a:cubicBezTo>
                      <a:cubicBezTo>
                        <a:pt x="586" y="206"/>
                        <a:pt x="616" y="237"/>
                        <a:pt x="647" y="269"/>
                      </a:cubicBezTo>
                      <a:cubicBezTo>
                        <a:pt x="663" y="286"/>
                        <a:pt x="680" y="302"/>
                        <a:pt x="696" y="319"/>
                      </a:cubicBezTo>
                      <a:cubicBezTo>
                        <a:pt x="838" y="460"/>
                        <a:pt x="838" y="460"/>
                        <a:pt x="838" y="460"/>
                      </a:cubicBezTo>
                      <a:cubicBezTo>
                        <a:pt x="892" y="515"/>
                        <a:pt x="892" y="566"/>
                        <a:pt x="838" y="621"/>
                      </a:cubicBezTo>
                      <a:cubicBezTo>
                        <a:pt x="823" y="636"/>
                        <a:pt x="808" y="651"/>
                        <a:pt x="793" y="665"/>
                      </a:cubicBezTo>
                      <a:cubicBezTo>
                        <a:pt x="750" y="709"/>
                        <a:pt x="708" y="751"/>
                        <a:pt x="663" y="791"/>
                      </a:cubicBezTo>
                      <a:cubicBezTo>
                        <a:pt x="662" y="792"/>
                        <a:pt x="661" y="793"/>
                        <a:pt x="661" y="794"/>
                      </a:cubicBezTo>
                      <a:cubicBezTo>
                        <a:pt x="616" y="838"/>
                        <a:pt x="625" y="882"/>
                        <a:pt x="634" y="911"/>
                      </a:cubicBezTo>
                      <a:cubicBezTo>
                        <a:pt x="634" y="913"/>
                        <a:pt x="635" y="914"/>
                        <a:pt x="636" y="916"/>
                      </a:cubicBezTo>
                      <a:cubicBezTo>
                        <a:pt x="672" y="1005"/>
                        <a:pt x="724" y="1088"/>
                        <a:pt x="802" y="1188"/>
                      </a:cubicBezTo>
                      <a:cubicBezTo>
                        <a:pt x="803" y="1188"/>
                        <a:pt x="803" y="1188"/>
                        <a:pt x="803" y="1188"/>
                      </a:cubicBezTo>
                      <a:cubicBezTo>
                        <a:pt x="946" y="1364"/>
                        <a:pt x="1096" y="1501"/>
                        <a:pt x="1262" y="1606"/>
                      </a:cubicBezTo>
                      <a:cubicBezTo>
                        <a:pt x="1283" y="1619"/>
                        <a:pt x="1305" y="1630"/>
                        <a:pt x="1325" y="1641"/>
                      </a:cubicBezTo>
                      <a:cubicBezTo>
                        <a:pt x="1344" y="1650"/>
                        <a:pt x="1361" y="1659"/>
                        <a:pt x="1376" y="1668"/>
                      </a:cubicBezTo>
                      <a:cubicBezTo>
                        <a:pt x="1378" y="1669"/>
                        <a:pt x="1381" y="1670"/>
                        <a:pt x="1383" y="1672"/>
                      </a:cubicBezTo>
                      <a:cubicBezTo>
                        <a:pt x="1400" y="1680"/>
                        <a:pt x="1417" y="1684"/>
                        <a:pt x="1434" y="1684"/>
                      </a:cubicBezTo>
                      <a:cubicBezTo>
                        <a:pt x="1477" y="1684"/>
                        <a:pt x="1504" y="1658"/>
                        <a:pt x="1512" y="1649"/>
                      </a:cubicBezTo>
                      <a:cubicBezTo>
                        <a:pt x="1689" y="1472"/>
                        <a:pt x="1689" y="1472"/>
                        <a:pt x="1689" y="1472"/>
                      </a:cubicBezTo>
                      <a:cubicBezTo>
                        <a:pt x="1707" y="1455"/>
                        <a:pt x="1734" y="1433"/>
                        <a:pt x="1767" y="1433"/>
                      </a:cubicBezTo>
                      <a:cubicBezTo>
                        <a:pt x="1799" y="1433"/>
                        <a:pt x="1825" y="1453"/>
                        <a:pt x="1841" y="1471"/>
                      </a:cubicBezTo>
                      <a:cubicBezTo>
                        <a:pt x="1842" y="1472"/>
                        <a:pt x="1842" y="1472"/>
                        <a:pt x="1842" y="1472"/>
                      </a:cubicBezTo>
                      <a:cubicBezTo>
                        <a:pt x="2127" y="1757"/>
                        <a:pt x="2127" y="1757"/>
                        <a:pt x="2127" y="1757"/>
                      </a:cubicBezTo>
                      <a:cubicBezTo>
                        <a:pt x="2180" y="1809"/>
                        <a:pt x="2180" y="1864"/>
                        <a:pt x="2128" y="19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" name="Freeform 11">
                  <a:extLst>
                    <a:ext uri="{FF2B5EF4-FFF2-40B4-BE49-F238E27FC236}">
                      <a16:creationId xmlns:a16="http://schemas.microsoft.com/office/drawing/2014/main" id="{C1C264D8-7A2E-DCCF-02A1-EA38209C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1450" y="2079625"/>
                  <a:ext cx="1612900" cy="1595437"/>
                </a:xfrm>
                <a:custGeom>
                  <a:avLst/>
                  <a:gdLst>
                    <a:gd name="T0" fmla="*/ 63 w 749"/>
                    <a:gd name="T1" fmla="*/ 143 h 743"/>
                    <a:gd name="T2" fmla="*/ 419 w 749"/>
                    <a:gd name="T3" fmla="*/ 328 h 743"/>
                    <a:gd name="T4" fmla="*/ 604 w 749"/>
                    <a:gd name="T5" fmla="*/ 685 h 743"/>
                    <a:gd name="T6" fmla="*/ 673 w 749"/>
                    <a:gd name="T7" fmla="*/ 743 h 743"/>
                    <a:gd name="T8" fmla="*/ 685 w 749"/>
                    <a:gd name="T9" fmla="*/ 742 h 743"/>
                    <a:gd name="T10" fmla="*/ 742 w 749"/>
                    <a:gd name="T11" fmla="*/ 661 h 743"/>
                    <a:gd name="T12" fmla="*/ 519 w 749"/>
                    <a:gd name="T13" fmla="*/ 230 h 743"/>
                    <a:gd name="T14" fmla="*/ 87 w 749"/>
                    <a:gd name="T15" fmla="*/ 6 h 743"/>
                    <a:gd name="T16" fmla="*/ 7 w 749"/>
                    <a:gd name="T17" fmla="*/ 63 h 743"/>
                    <a:gd name="T18" fmla="*/ 63 w 749"/>
                    <a:gd name="T19" fmla="*/ 1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9" h="743">
                      <a:moveTo>
                        <a:pt x="63" y="143"/>
                      </a:moveTo>
                      <a:cubicBezTo>
                        <a:pt x="198" y="166"/>
                        <a:pt x="321" y="230"/>
                        <a:pt x="419" y="328"/>
                      </a:cubicBezTo>
                      <a:cubicBezTo>
                        <a:pt x="518" y="426"/>
                        <a:pt x="581" y="549"/>
                        <a:pt x="604" y="685"/>
                      </a:cubicBezTo>
                      <a:cubicBezTo>
                        <a:pt x="610" y="719"/>
                        <a:pt x="640" y="743"/>
                        <a:pt x="673" y="743"/>
                      </a:cubicBezTo>
                      <a:cubicBezTo>
                        <a:pt x="677" y="743"/>
                        <a:pt x="681" y="742"/>
                        <a:pt x="685" y="742"/>
                      </a:cubicBezTo>
                      <a:cubicBezTo>
                        <a:pt x="723" y="735"/>
                        <a:pt x="749" y="699"/>
                        <a:pt x="742" y="661"/>
                      </a:cubicBezTo>
                      <a:cubicBezTo>
                        <a:pt x="714" y="497"/>
                        <a:pt x="637" y="348"/>
                        <a:pt x="519" y="230"/>
                      </a:cubicBezTo>
                      <a:cubicBezTo>
                        <a:pt x="400" y="111"/>
                        <a:pt x="251" y="34"/>
                        <a:pt x="87" y="6"/>
                      </a:cubicBezTo>
                      <a:cubicBezTo>
                        <a:pt x="49" y="0"/>
                        <a:pt x="13" y="25"/>
                        <a:pt x="7" y="63"/>
                      </a:cubicBezTo>
                      <a:cubicBezTo>
                        <a:pt x="0" y="100"/>
                        <a:pt x="25" y="137"/>
                        <a:pt x="63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Freeform 12">
                  <a:extLst>
                    <a:ext uri="{FF2B5EF4-FFF2-40B4-BE49-F238E27FC236}">
                      <a16:creationId xmlns:a16="http://schemas.microsoft.com/office/drawing/2014/main" id="{49F0590E-207A-15DE-7F7E-9782A4A96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398588" y="1123951"/>
                  <a:ext cx="2524125" cy="2503487"/>
                </a:xfrm>
                <a:custGeom>
                  <a:avLst/>
                  <a:gdLst>
                    <a:gd name="T0" fmla="*/ 1165 w 1172"/>
                    <a:gd name="T1" fmla="*/ 1086 h 1166"/>
                    <a:gd name="T2" fmla="*/ 797 w 1172"/>
                    <a:gd name="T3" fmla="*/ 375 h 1166"/>
                    <a:gd name="T4" fmla="*/ 86 w 1172"/>
                    <a:gd name="T5" fmla="*/ 7 h 1166"/>
                    <a:gd name="T6" fmla="*/ 6 w 1172"/>
                    <a:gd name="T7" fmla="*/ 64 h 1166"/>
                    <a:gd name="T8" fmla="*/ 64 w 1172"/>
                    <a:gd name="T9" fmla="*/ 144 h 1166"/>
                    <a:gd name="T10" fmla="*/ 699 w 1172"/>
                    <a:gd name="T11" fmla="*/ 474 h 1166"/>
                    <a:gd name="T12" fmla="*/ 1028 w 1172"/>
                    <a:gd name="T13" fmla="*/ 1109 h 1166"/>
                    <a:gd name="T14" fmla="*/ 1096 w 1172"/>
                    <a:gd name="T15" fmla="*/ 1166 h 1166"/>
                    <a:gd name="T16" fmla="*/ 1108 w 1172"/>
                    <a:gd name="T17" fmla="*/ 1165 h 1166"/>
                    <a:gd name="T18" fmla="*/ 1165 w 1172"/>
                    <a:gd name="T19" fmla="*/ 1086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72" h="1166">
                      <a:moveTo>
                        <a:pt x="1165" y="1086"/>
                      </a:moveTo>
                      <a:cubicBezTo>
                        <a:pt x="1119" y="816"/>
                        <a:pt x="992" y="571"/>
                        <a:pt x="797" y="375"/>
                      </a:cubicBezTo>
                      <a:cubicBezTo>
                        <a:pt x="601" y="180"/>
                        <a:pt x="356" y="53"/>
                        <a:pt x="86" y="7"/>
                      </a:cubicBezTo>
                      <a:cubicBezTo>
                        <a:pt x="49" y="0"/>
                        <a:pt x="13" y="26"/>
                        <a:pt x="6" y="64"/>
                      </a:cubicBezTo>
                      <a:cubicBezTo>
                        <a:pt x="0" y="102"/>
                        <a:pt x="25" y="138"/>
                        <a:pt x="64" y="144"/>
                      </a:cubicBezTo>
                      <a:cubicBezTo>
                        <a:pt x="304" y="185"/>
                        <a:pt x="524" y="299"/>
                        <a:pt x="699" y="474"/>
                      </a:cubicBezTo>
                      <a:cubicBezTo>
                        <a:pt x="873" y="648"/>
                        <a:pt x="987" y="868"/>
                        <a:pt x="1028" y="1109"/>
                      </a:cubicBezTo>
                      <a:cubicBezTo>
                        <a:pt x="1033" y="1143"/>
                        <a:pt x="1063" y="1166"/>
                        <a:pt x="1096" y="1166"/>
                      </a:cubicBezTo>
                      <a:cubicBezTo>
                        <a:pt x="1101" y="1166"/>
                        <a:pt x="1104" y="1166"/>
                        <a:pt x="1108" y="1165"/>
                      </a:cubicBezTo>
                      <a:cubicBezTo>
                        <a:pt x="1146" y="1160"/>
                        <a:pt x="1172" y="1124"/>
                        <a:pt x="1165" y="10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20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60731E-B2C0-EBFB-4A25-864FAA4DD28E}"/>
                </a:ext>
              </a:extLst>
            </p:cNvPr>
            <p:cNvGrpSpPr/>
            <p:nvPr/>
          </p:nvGrpSpPr>
          <p:grpSpPr>
            <a:xfrm>
              <a:off x="8039516" y="4010137"/>
              <a:ext cx="3142204" cy="338554"/>
              <a:chOff x="8216676" y="4365737"/>
              <a:chExt cx="3142204" cy="33855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0E9B82-2792-FF35-34B5-46CEEF223D15}"/>
                  </a:ext>
                </a:extLst>
              </p:cNvPr>
              <p:cNvSpPr/>
              <p:nvPr/>
            </p:nvSpPr>
            <p:spPr>
              <a:xfrm>
                <a:off x="8664978" y="4365737"/>
                <a:ext cx="2693902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www.anubhavtrainings.com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F0CB8A1-849A-49DE-8DB1-4120952B1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6676" y="4391195"/>
                <a:ext cx="288365" cy="287639"/>
              </a:xfrm>
              <a:custGeom>
                <a:avLst/>
                <a:gdLst>
                  <a:gd name="T0" fmla="*/ 1171 w 2342"/>
                  <a:gd name="T1" fmla="*/ 0 h 2342"/>
                  <a:gd name="T2" fmla="*/ 0 w 2342"/>
                  <a:gd name="T3" fmla="*/ 1171 h 2342"/>
                  <a:gd name="T4" fmla="*/ 1171 w 2342"/>
                  <a:gd name="T5" fmla="*/ 2342 h 2342"/>
                  <a:gd name="T6" fmla="*/ 2342 w 2342"/>
                  <a:gd name="T7" fmla="*/ 1171 h 2342"/>
                  <a:gd name="T8" fmla="*/ 2236 w 2342"/>
                  <a:gd name="T9" fmla="*/ 1118 h 2342"/>
                  <a:gd name="T10" fmla="*/ 1708 w 2342"/>
                  <a:gd name="T11" fmla="*/ 609 h 2342"/>
                  <a:gd name="T12" fmla="*/ 2236 w 2342"/>
                  <a:gd name="T13" fmla="*/ 1118 h 2342"/>
                  <a:gd name="T14" fmla="*/ 1677 w 2342"/>
                  <a:gd name="T15" fmla="*/ 1224 h 2342"/>
                  <a:gd name="T16" fmla="*/ 1224 w 2342"/>
                  <a:gd name="T17" fmla="*/ 1608 h 2342"/>
                  <a:gd name="T18" fmla="*/ 1874 w 2342"/>
                  <a:gd name="T19" fmla="*/ 370 h 2342"/>
                  <a:gd name="T20" fmla="*/ 1613 w 2342"/>
                  <a:gd name="T21" fmla="*/ 364 h 2342"/>
                  <a:gd name="T22" fmla="*/ 1874 w 2342"/>
                  <a:gd name="T23" fmla="*/ 370 h 2342"/>
                  <a:gd name="T24" fmla="*/ 1520 w 2342"/>
                  <a:gd name="T25" fmla="*/ 411 h 2342"/>
                  <a:gd name="T26" fmla="*/ 1224 w 2342"/>
                  <a:gd name="T27" fmla="*/ 633 h 2342"/>
                  <a:gd name="T28" fmla="*/ 1611 w 2342"/>
                  <a:gd name="T29" fmla="*/ 654 h 2342"/>
                  <a:gd name="T30" fmla="*/ 1224 w 2342"/>
                  <a:gd name="T31" fmla="*/ 1119 h 2342"/>
                  <a:gd name="T32" fmla="*/ 1611 w 2342"/>
                  <a:gd name="T33" fmla="*/ 654 h 2342"/>
                  <a:gd name="T34" fmla="*/ 665 w 2342"/>
                  <a:gd name="T35" fmla="*/ 1118 h 2342"/>
                  <a:gd name="T36" fmla="*/ 1118 w 2342"/>
                  <a:gd name="T37" fmla="*/ 737 h 2342"/>
                  <a:gd name="T38" fmla="*/ 1119 w 2342"/>
                  <a:gd name="T39" fmla="*/ 121 h 2342"/>
                  <a:gd name="T40" fmla="*/ 763 w 2342"/>
                  <a:gd name="T41" fmla="*/ 553 h 2342"/>
                  <a:gd name="T42" fmla="*/ 1119 w 2342"/>
                  <a:gd name="T43" fmla="*/ 121 h 2342"/>
                  <a:gd name="T44" fmla="*/ 729 w 2342"/>
                  <a:gd name="T45" fmla="*/ 364 h 2342"/>
                  <a:gd name="T46" fmla="*/ 469 w 2342"/>
                  <a:gd name="T47" fmla="*/ 370 h 2342"/>
                  <a:gd name="T48" fmla="*/ 393 w 2342"/>
                  <a:gd name="T49" fmla="*/ 443 h 2342"/>
                  <a:gd name="T50" fmla="*/ 560 w 2342"/>
                  <a:gd name="T51" fmla="*/ 1118 h 2342"/>
                  <a:gd name="T52" fmla="*/ 393 w 2342"/>
                  <a:gd name="T53" fmla="*/ 443 h 2342"/>
                  <a:gd name="T54" fmla="*/ 560 w 2342"/>
                  <a:gd name="T55" fmla="*/ 1224 h 2342"/>
                  <a:gd name="T56" fmla="*/ 395 w 2342"/>
                  <a:gd name="T57" fmla="*/ 1901 h 2342"/>
                  <a:gd name="T58" fmla="*/ 471 w 2342"/>
                  <a:gd name="T59" fmla="*/ 1974 h 2342"/>
                  <a:gd name="T60" fmla="*/ 729 w 2342"/>
                  <a:gd name="T61" fmla="*/ 1978 h 2342"/>
                  <a:gd name="T62" fmla="*/ 471 w 2342"/>
                  <a:gd name="T63" fmla="*/ 1974 h 2342"/>
                  <a:gd name="T64" fmla="*/ 823 w 2342"/>
                  <a:gd name="T65" fmla="*/ 1931 h 2342"/>
                  <a:gd name="T66" fmla="*/ 1119 w 2342"/>
                  <a:gd name="T67" fmla="*/ 1713 h 2342"/>
                  <a:gd name="T68" fmla="*/ 732 w 2342"/>
                  <a:gd name="T69" fmla="*/ 1692 h 2342"/>
                  <a:gd name="T70" fmla="*/ 1119 w 2342"/>
                  <a:gd name="T71" fmla="*/ 1224 h 2342"/>
                  <a:gd name="T72" fmla="*/ 732 w 2342"/>
                  <a:gd name="T73" fmla="*/ 1692 h 2342"/>
                  <a:gd name="T74" fmla="*/ 1224 w 2342"/>
                  <a:gd name="T75" fmla="*/ 1713 h 2342"/>
                  <a:gd name="T76" fmla="*/ 1520 w 2342"/>
                  <a:gd name="T77" fmla="*/ 1931 h 2342"/>
                  <a:gd name="T78" fmla="*/ 1460 w 2342"/>
                  <a:gd name="T79" fmla="*/ 2198 h 2342"/>
                  <a:gd name="T80" fmla="*/ 1674 w 2342"/>
                  <a:gd name="T81" fmla="*/ 1837 h 2342"/>
                  <a:gd name="T82" fmla="*/ 1460 w 2342"/>
                  <a:gd name="T83" fmla="*/ 2198 h 2342"/>
                  <a:gd name="T84" fmla="*/ 1708 w 2342"/>
                  <a:gd name="T85" fmla="*/ 1736 h 2342"/>
                  <a:gd name="T86" fmla="*/ 2237 w 2342"/>
                  <a:gd name="T87" fmla="*/ 1224 h 2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42" h="2342">
                    <a:moveTo>
                      <a:pt x="1999" y="343"/>
                    </a:moveTo>
                    <a:cubicBezTo>
                      <a:pt x="1778" y="122"/>
                      <a:pt x="1484" y="0"/>
                      <a:pt x="1171" y="0"/>
                    </a:cubicBezTo>
                    <a:cubicBezTo>
                      <a:pt x="858" y="0"/>
                      <a:pt x="564" y="122"/>
                      <a:pt x="343" y="343"/>
                    </a:cubicBezTo>
                    <a:cubicBezTo>
                      <a:pt x="122" y="564"/>
                      <a:pt x="0" y="858"/>
                      <a:pt x="0" y="1171"/>
                    </a:cubicBezTo>
                    <a:cubicBezTo>
                      <a:pt x="0" y="1484"/>
                      <a:pt x="122" y="1778"/>
                      <a:pt x="343" y="1999"/>
                    </a:cubicBezTo>
                    <a:cubicBezTo>
                      <a:pt x="564" y="2220"/>
                      <a:pt x="858" y="2342"/>
                      <a:pt x="1171" y="2342"/>
                    </a:cubicBezTo>
                    <a:cubicBezTo>
                      <a:pt x="1484" y="2342"/>
                      <a:pt x="1778" y="2220"/>
                      <a:pt x="1999" y="1999"/>
                    </a:cubicBezTo>
                    <a:cubicBezTo>
                      <a:pt x="2220" y="1778"/>
                      <a:pt x="2342" y="1484"/>
                      <a:pt x="2342" y="1171"/>
                    </a:cubicBezTo>
                    <a:cubicBezTo>
                      <a:pt x="2342" y="858"/>
                      <a:pt x="2220" y="564"/>
                      <a:pt x="1999" y="343"/>
                    </a:cubicBezTo>
                    <a:close/>
                    <a:moveTo>
                      <a:pt x="2236" y="1118"/>
                    </a:moveTo>
                    <a:cubicBezTo>
                      <a:pt x="1782" y="1118"/>
                      <a:pt x="1782" y="1118"/>
                      <a:pt x="1782" y="1118"/>
                    </a:cubicBezTo>
                    <a:cubicBezTo>
                      <a:pt x="1778" y="938"/>
                      <a:pt x="1752" y="764"/>
                      <a:pt x="1708" y="609"/>
                    </a:cubicBezTo>
                    <a:cubicBezTo>
                      <a:pt x="1794" y="565"/>
                      <a:pt x="1875" y="509"/>
                      <a:pt x="1949" y="443"/>
                    </a:cubicBezTo>
                    <a:cubicBezTo>
                      <a:pt x="2117" y="622"/>
                      <a:pt x="2223" y="858"/>
                      <a:pt x="2236" y="1118"/>
                    </a:cubicBezTo>
                    <a:close/>
                    <a:moveTo>
                      <a:pt x="1224" y="1224"/>
                    </a:moveTo>
                    <a:cubicBezTo>
                      <a:pt x="1677" y="1224"/>
                      <a:pt x="1677" y="1224"/>
                      <a:pt x="1677" y="1224"/>
                    </a:cubicBezTo>
                    <a:cubicBezTo>
                      <a:pt x="1674" y="1390"/>
                      <a:pt x="1651" y="1549"/>
                      <a:pt x="1611" y="1692"/>
                    </a:cubicBezTo>
                    <a:cubicBezTo>
                      <a:pt x="1488" y="1642"/>
                      <a:pt x="1358" y="1614"/>
                      <a:pt x="1224" y="1608"/>
                    </a:cubicBezTo>
                    <a:lnTo>
                      <a:pt x="1224" y="1224"/>
                    </a:lnTo>
                    <a:close/>
                    <a:moveTo>
                      <a:pt x="1874" y="370"/>
                    </a:moveTo>
                    <a:cubicBezTo>
                      <a:pt x="1813" y="424"/>
                      <a:pt x="1746" y="470"/>
                      <a:pt x="1675" y="508"/>
                    </a:cubicBezTo>
                    <a:cubicBezTo>
                      <a:pt x="1657" y="457"/>
                      <a:pt x="1636" y="409"/>
                      <a:pt x="1613" y="364"/>
                    </a:cubicBezTo>
                    <a:cubicBezTo>
                      <a:pt x="1568" y="275"/>
                      <a:pt x="1516" y="201"/>
                      <a:pt x="1459" y="144"/>
                    </a:cubicBezTo>
                    <a:cubicBezTo>
                      <a:pt x="1615" y="188"/>
                      <a:pt x="1756" y="266"/>
                      <a:pt x="1874" y="370"/>
                    </a:cubicBezTo>
                    <a:close/>
                    <a:moveTo>
                      <a:pt x="1224" y="121"/>
                    </a:moveTo>
                    <a:cubicBezTo>
                      <a:pt x="1333" y="145"/>
                      <a:pt x="1436" y="246"/>
                      <a:pt x="1520" y="411"/>
                    </a:cubicBezTo>
                    <a:cubicBezTo>
                      <a:pt x="1542" y="455"/>
                      <a:pt x="1562" y="503"/>
                      <a:pt x="1580" y="553"/>
                    </a:cubicBezTo>
                    <a:cubicBezTo>
                      <a:pt x="1467" y="599"/>
                      <a:pt x="1347" y="626"/>
                      <a:pt x="1224" y="633"/>
                    </a:cubicBezTo>
                    <a:lnTo>
                      <a:pt x="1224" y="121"/>
                    </a:lnTo>
                    <a:close/>
                    <a:moveTo>
                      <a:pt x="1611" y="654"/>
                    </a:moveTo>
                    <a:cubicBezTo>
                      <a:pt x="1651" y="795"/>
                      <a:pt x="1673" y="953"/>
                      <a:pt x="1677" y="1119"/>
                    </a:cubicBezTo>
                    <a:cubicBezTo>
                      <a:pt x="1224" y="1119"/>
                      <a:pt x="1224" y="1119"/>
                      <a:pt x="1224" y="1119"/>
                    </a:cubicBezTo>
                    <a:cubicBezTo>
                      <a:pt x="1224" y="738"/>
                      <a:pt x="1224" y="738"/>
                      <a:pt x="1224" y="738"/>
                    </a:cubicBezTo>
                    <a:cubicBezTo>
                      <a:pt x="1358" y="732"/>
                      <a:pt x="1489" y="703"/>
                      <a:pt x="1611" y="654"/>
                    </a:cubicBezTo>
                    <a:close/>
                    <a:moveTo>
                      <a:pt x="1118" y="1118"/>
                    </a:moveTo>
                    <a:cubicBezTo>
                      <a:pt x="665" y="1118"/>
                      <a:pt x="665" y="1118"/>
                      <a:pt x="665" y="1118"/>
                    </a:cubicBezTo>
                    <a:cubicBezTo>
                      <a:pt x="668" y="953"/>
                      <a:pt x="691" y="795"/>
                      <a:pt x="730" y="653"/>
                    </a:cubicBezTo>
                    <a:cubicBezTo>
                      <a:pt x="853" y="703"/>
                      <a:pt x="984" y="732"/>
                      <a:pt x="1118" y="737"/>
                    </a:cubicBezTo>
                    <a:cubicBezTo>
                      <a:pt x="1118" y="1118"/>
                      <a:pt x="1118" y="1118"/>
                      <a:pt x="1118" y="1118"/>
                    </a:cubicBezTo>
                    <a:close/>
                    <a:moveTo>
                      <a:pt x="1119" y="121"/>
                    </a:moveTo>
                    <a:cubicBezTo>
                      <a:pt x="1119" y="633"/>
                      <a:pt x="1119" y="633"/>
                      <a:pt x="1119" y="633"/>
                    </a:cubicBezTo>
                    <a:cubicBezTo>
                      <a:pt x="995" y="626"/>
                      <a:pt x="875" y="599"/>
                      <a:pt x="763" y="553"/>
                    </a:cubicBezTo>
                    <a:cubicBezTo>
                      <a:pt x="780" y="503"/>
                      <a:pt x="800" y="455"/>
                      <a:pt x="823" y="411"/>
                    </a:cubicBezTo>
                    <a:cubicBezTo>
                      <a:pt x="906" y="246"/>
                      <a:pt x="1009" y="145"/>
                      <a:pt x="1119" y="121"/>
                    </a:cubicBezTo>
                    <a:close/>
                    <a:moveTo>
                      <a:pt x="883" y="144"/>
                    </a:moveTo>
                    <a:cubicBezTo>
                      <a:pt x="826" y="201"/>
                      <a:pt x="775" y="275"/>
                      <a:pt x="729" y="364"/>
                    </a:cubicBezTo>
                    <a:cubicBezTo>
                      <a:pt x="707" y="409"/>
                      <a:pt x="686" y="457"/>
                      <a:pt x="668" y="508"/>
                    </a:cubicBezTo>
                    <a:cubicBezTo>
                      <a:pt x="597" y="470"/>
                      <a:pt x="530" y="424"/>
                      <a:pt x="469" y="370"/>
                    </a:cubicBezTo>
                    <a:cubicBezTo>
                      <a:pt x="587" y="266"/>
                      <a:pt x="728" y="188"/>
                      <a:pt x="883" y="144"/>
                    </a:cubicBezTo>
                    <a:close/>
                    <a:moveTo>
                      <a:pt x="393" y="443"/>
                    </a:moveTo>
                    <a:cubicBezTo>
                      <a:pt x="467" y="509"/>
                      <a:pt x="548" y="564"/>
                      <a:pt x="635" y="609"/>
                    </a:cubicBezTo>
                    <a:cubicBezTo>
                      <a:pt x="590" y="764"/>
                      <a:pt x="564" y="938"/>
                      <a:pt x="560" y="1118"/>
                    </a:cubicBezTo>
                    <a:cubicBezTo>
                      <a:pt x="106" y="1118"/>
                      <a:pt x="106" y="1118"/>
                      <a:pt x="106" y="1118"/>
                    </a:cubicBezTo>
                    <a:cubicBezTo>
                      <a:pt x="119" y="858"/>
                      <a:pt x="226" y="622"/>
                      <a:pt x="393" y="443"/>
                    </a:cubicBezTo>
                    <a:close/>
                    <a:moveTo>
                      <a:pt x="106" y="1224"/>
                    </a:moveTo>
                    <a:cubicBezTo>
                      <a:pt x="560" y="1224"/>
                      <a:pt x="560" y="1224"/>
                      <a:pt x="560" y="1224"/>
                    </a:cubicBezTo>
                    <a:cubicBezTo>
                      <a:pt x="565" y="1406"/>
                      <a:pt x="591" y="1580"/>
                      <a:pt x="636" y="1736"/>
                    </a:cubicBezTo>
                    <a:cubicBezTo>
                      <a:pt x="549" y="1780"/>
                      <a:pt x="469" y="1835"/>
                      <a:pt x="395" y="1901"/>
                    </a:cubicBezTo>
                    <a:cubicBezTo>
                      <a:pt x="226" y="1722"/>
                      <a:pt x="119" y="1485"/>
                      <a:pt x="106" y="1224"/>
                    </a:cubicBezTo>
                    <a:close/>
                    <a:moveTo>
                      <a:pt x="471" y="1974"/>
                    </a:moveTo>
                    <a:cubicBezTo>
                      <a:pt x="532" y="1921"/>
                      <a:pt x="598" y="1875"/>
                      <a:pt x="668" y="1837"/>
                    </a:cubicBezTo>
                    <a:cubicBezTo>
                      <a:pt x="687" y="1886"/>
                      <a:pt x="707" y="1934"/>
                      <a:pt x="729" y="1978"/>
                    </a:cubicBezTo>
                    <a:cubicBezTo>
                      <a:pt x="775" y="2067"/>
                      <a:pt x="826" y="2141"/>
                      <a:pt x="883" y="2198"/>
                    </a:cubicBezTo>
                    <a:cubicBezTo>
                      <a:pt x="729" y="2154"/>
                      <a:pt x="588" y="2077"/>
                      <a:pt x="471" y="1974"/>
                    </a:cubicBezTo>
                    <a:close/>
                    <a:moveTo>
                      <a:pt x="1119" y="2221"/>
                    </a:moveTo>
                    <a:cubicBezTo>
                      <a:pt x="1009" y="2197"/>
                      <a:pt x="906" y="2096"/>
                      <a:pt x="823" y="1931"/>
                    </a:cubicBezTo>
                    <a:cubicBezTo>
                      <a:pt x="801" y="1888"/>
                      <a:pt x="781" y="1841"/>
                      <a:pt x="764" y="1792"/>
                    </a:cubicBezTo>
                    <a:cubicBezTo>
                      <a:pt x="876" y="1746"/>
                      <a:pt x="996" y="1718"/>
                      <a:pt x="1119" y="1713"/>
                    </a:cubicBezTo>
                    <a:cubicBezTo>
                      <a:pt x="1119" y="2221"/>
                      <a:pt x="1119" y="2221"/>
                      <a:pt x="1119" y="2221"/>
                    </a:cubicBezTo>
                    <a:close/>
                    <a:moveTo>
                      <a:pt x="732" y="1692"/>
                    </a:moveTo>
                    <a:cubicBezTo>
                      <a:pt x="692" y="1549"/>
                      <a:pt x="669" y="1390"/>
                      <a:pt x="665" y="1224"/>
                    </a:cubicBezTo>
                    <a:cubicBezTo>
                      <a:pt x="1119" y="1224"/>
                      <a:pt x="1119" y="1224"/>
                      <a:pt x="1119" y="1224"/>
                    </a:cubicBezTo>
                    <a:cubicBezTo>
                      <a:pt x="1119" y="1608"/>
                      <a:pt x="1119" y="1608"/>
                      <a:pt x="1119" y="1608"/>
                    </a:cubicBezTo>
                    <a:cubicBezTo>
                      <a:pt x="985" y="1613"/>
                      <a:pt x="854" y="1642"/>
                      <a:pt x="732" y="1692"/>
                    </a:cubicBezTo>
                    <a:close/>
                    <a:moveTo>
                      <a:pt x="1224" y="2221"/>
                    </a:moveTo>
                    <a:cubicBezTo>
                      <a:pt x="1224" y="1713"/>
                      <a:pt x="1224" y="1713"/>
                      <a:pt x="1224" y="1713"/>
                    </a:cubicBezTo>
                    <a:cubicBezTo>
                      <a:pt x="1347" y="1719"/>
                      <a:pt x="1467" y="1746"/>
                      <a:pt x="1579" y="1792"/>
                    </a:cubicBezTo>
                    <a:cubicBezTo>
                      <a:pt x="1562" y="1841"/>
                      <a:pt x="1542" y="1888"/>
                      <a:pt x="1520" y="1931"/>
                    </a:cubicBezTo>
                    <a:cubicBezTo>
                      <a:pt x="1437" y="2096"/>
                      <a:pt x="1334" y="2197"/>
                      <a:pt x="1224" y="2221"/>
                    </a:cubicBezTo>
                    <a:close/>
                    <a:moveTo>
                      <a:pt x="1460" y="2198"/>
                    </a:moveTo>
                    <a:cubicBezTo>
                      <a:pt x="1517" y="2141"/>
                      <a:pt x="1568" y="2067"/>
                      <a:pt x="1614" y="1977"/>
                    </a:cubicBezTo>
                    <a:cubicBezTo>
                      <a:pt x="1636" y="1933"/>
                      <a:pt x="1656" y="1886"/>
                      <a:pt x="1674" y="1837"/>
                    </a:cubicBezTo>
                    <a:cubicBezTo>
                      <a:pt x="1745" y="1874"/>
                      <a:pt x="1811" y="1920"/>
                      <a:pt x="1872" y="1974"/>
                    </a:cubicBezTo>
                    <a:cubicBezTo>
                      <a:pt x="1755" y="2077"/>
                      <a:pt x="1614" y="2154"/>
                      <a:pt x="1460" y="2198"/>
                    </a:cubicBezTo>
                    <a:close/>
                    <a:moveTo>
                      <a:pt x="1948" y="1901"/>
                    </a:moveTo>
                    <a:cubicBezTo>
                      <a:pt x="1875" y="1836"/>
                      <a:pt x="1794" y="1780"/>
                      <a:pt x="1708" y="1736"/>
                    </a:cubicBezTo>
                    <a:cubicBezTo>
                      <a:pt x="1753" y="1580"/>
                      <a:pt x="1779" y="1405"/>
                      <a:pt x="1783" y="1224"/>
                    </a:cubicBezTo>
                    <a:cubicBezTo>
                      <a:pt x="2237" y="1224"/>
                      <a:pt x="2237" y="1224"/>
                      <a:pt x="2237" y="1224"/>
                    </a:cubicBezTo>
                    <a:cubicBezTo>
                      <a:pt x="2224" y="1485"/>
                      <a:pt x="2117" y="1722"/>
                      <a:pt x="1948" y="19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" name="Title 4">
            <a:extLst>
              <a:ext uri="{FF2B5EF4-FFF2-40B4-BE49-F238E27FC236}">
                <a16:creationId xmlns:a16="http://schemas.microsoft.com/office/drawing/2014/main" id="{19F2014F-ABC5-E39E-B083-4A504E0543C6}"/>
              </a:ext>
            </a:extLst>
          </p:cNvPr>
          <p:cNvSpPr txBox="1">
            <a:spLocks/>
          </p:cNvSpPr>
          <p:nvPr/>
        </p:nvSpPr>
        <p:spPr>
          <a:xfrm>
            <a:off x="7963754" y="816405"/>
            <a:ext cx="3193318" cy="1200936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AEB94-2681-66BD-158B-E16E5BFF38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4715082"/>
            <a:ext cx="1706702" cy="16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Optimization for SQL Script in AMDP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224383" y="961959"/>
            <a:ext cx="116199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--Q1</a:t>
            </a:r>
          </a:p>
          <a:p>
            <a:r>
              <a:rPr lang="en-US" sz="1800" dirty="0" err="1"/>
              <a:t>lt_products</a:t>
            </a:r>
            <a:r>
              <a:rPr lang="en-US" sz="1800" dirty="0"/>
              <a:t> = select </a:t>
            </a:r>
            <a:r>
              <a:rPr lang="en-US" sz="1800" dirty="0" err="1"/>
              <a:t>prod_id</a:t>
            </a:r>
            <a:r>
              <a:rPr lang="en-US" sz="1800" dirty="0"/>
              <a:t> from products WHERE type = ‘</a:t>
            </a:r>
            <a:r>
              <a:rPr lang="en-US" sz="1800" dirty="0" err="1"/>
              <a:t>WebCAM</a:t>
            </a:r>
            <a:r>
              <a:rPr lang="en-US" sz="1800" dirty="0"/>
              <a:t>’;</a:t>
            </a:r>
          </a:p>
          <a:p>
            <a:r>
              <a:rPr lang="en-US" sz="1800" dirty="0"/>
              <a:t>--Q2</a:t>
            </a:r>
          </a:p>
          <a:p>
            <a:r>
              <a:rPr lang="en-US" sz="1800" dirty="0" err="1"/>
              <a:t>lt_so</a:t>
            </a:r>
            <a:r>
              <a:rPr lang="en-US" sz="1800" dirty="0"/>
              <a:t> = select * from sales WHERE </a:t>
            </a:r>
            <a:r>
              <a:rPr lang="en-US" sz="1800" dirty="0" err="1"/>
              <a:t>pid</a:t>
            </a:r>
            <a:r>
              <a:rPr lang="en-US" sz="1800" dirty="0"/>
              <a:t> in ( select </a:t>
            </a:r>
            <a:r>
              <a:rPr lang="en-US" sz="1800" dirty="0" err="1"/>
              <a:t>prod_id</a:t>
            </a:r>
            <a:r>
              <a:rPr lang="en-US" sz="1800" dirty="0"/>
              <a:t> from </a:t>
            </a:r>
            <a:r>
              <a:rPr lang="en-US" sz="1800" dirty="0" err="1"/>
              <a:t>lt_products</a:t>
            </a:r>
            <a:r>
              <a:rPr lang="en-US" sz="1800" dirty="0"/>
              <a:t> );</a:t>
            </a:r>
          </a:p>
          <a:p>
            <a:r>
              <a:rPr lang="en-US" sz="1800" dirty="0"/>
              <a:t>--Q3</a:t>
            </a:r>
          </a:p>
          <a:p>
            <a:r>
              <a:rPr lang="en-US" sz="1800" dirty="0" err="1"/>
              <a:t>lt_po</a:t>
            </a:r>
            <a:r>
              <a:rPr lang="en-US" sz="1800" dirty="0"/>
              <a:t> = select * from </a:t>
            </a:r>
            <a:r>
              <a:rPr lang="en-US" sz="1800" dirty="0" err="1"/>
              <a:t>pruc</a:t>
            </a:r>
            <a:r>
              <a:rPr lang="en-US" sz="1800" dirty="0"/>
              <a:t> WHERE </a:t>
            </a:r>
            <a:r>
              <a:rPr lang="en-US" sz="1800" dirty="0" err="1"/>
              <a:t>pid</a:t>
            </a:r>
            <a:r>
              <a:rPr lang="en-US" sz="1800" dirty="0"/>
              <a:t> in ( select </a:t>
            </a:r>
            <a:r>
              <a:rPr lang="en-US" sz="1800" dirty="0" err="1"/>
              <a:t>prod_id</a:t>
            </a:r>
            <a:r>
              <a:rPr lang="en-US" sz="1800" dirty="0"/>
              <a:t> from </a:t>
            </a:r>
            <a:r>
              <a:rPr lang="en-US" sz="1800" dirty="0" err="1"/>
              <a:t>lt_products</a:t>
            </a:r>
            <a:r>
              <a:rPr lang="en-US" sz="1800" dirty="0"/>
              <a:t> );</a:t>
            </a:r>
          </a:p>
          <a:p>
            <a:r>
              <a:rPr lang="en-US" sz="1800" dirty="0"/>
              <a:t>--Q4</a:t>
            </a:r>
          </a:p>
          <a:p>
            <a:r>
              <a:rPr lang="en-US" sz="1800" dirty="0" err="1"/>
              <a:t>lt_so</a:t>
            </a:r>
            <a:r>
              <a:rPr lang="en-US" sz="1800" dirty="0"/>
              <a:t> = select sum(amount), </a:t>
            </a:r>
            <a:r>
              <a:rPr lang="en-US" sz="1800" dirty="0" err="1"/>
              <a:t>comp_code</a:t>
            </a:r>
            <a:r>
              <a:rPr lang="en-US" sz="1800" dirty="0"/>
              <a:t> from </a:t>
            </a:r>
            <a:r>
              <a:rPr lang="en-US" sz="1800" dirty="0" err="1"/>
              <a:t>lt_so</a:t>
            </a:r>
            <a:r>
              <a:rPr lang="en-US" sz="1800" dirty="0"/>
              <a:t>;</a:t>
            </a:r>
          </a:p>
          <a:p>
            <a:endParaRPr lang="en-IN" sz="1800" dirty="0"/>
          </a:p>
          <a:p>
            <a:r>
              <a:rPr lang="en-IN" sz="1800" dirty="0"/>
              <a:t>When will </a:t>
            </a:r>
            <a:r>
              <a:rPr lang="en-IN" sz="1800" dirty="0" err="1"/>
              <a:t>hana</a:t>
            </a:r>
            <a:r>
              <a:rPr lang="en-IN" sz="1800" dirty="0"/>
              <a:t> come out of parallel mode</a:t>
            </a:r>
          </a:p>
          <a:p>
            <a:pPr marL="342900" indent="-342900">
              <a:buAutoNum type="arabicPeriod"/>
            </a:pPr>
            <a:r>
              <a:rPr lang="en-IN" sz="1800" dirty="0"/>
              <a:t>Whenever a DDL/DML statement is executed</a:t>
            </a:r>
          </a:p>
          <a:p>
            <a:pPr marL="342900" indent="-342900">
              <a:buAutoNum type="arabicPeriod"/>
            </a:pPr>
            <a:r>
              <a:rPr lang="en-IN" sz="1800" dirty="0"/>
              <a:t>Whenever the result is not assigned to implicit table</a:t>
            </a:r>
          </a:p>
          <a:p>
            <a:pPr marL="342900" indent="-342900">
              <a:buAutoNum type="arabicPeriod"/>
            </a:pPr>
            <a:r>
              <a:rPr lang="en-IN" sz="1800" dirty="0"/>
              <a:t>Any declare statement is detected</a:t>
            </a:r>
          </a:p>
          <a:p>
            <a:pPr marL="342900" indent="-342900">
              <a:buAutoNum type="arabicPeriod"/>
            </a:pPr>
            <a:r>
              <a:rPr lang="en-IN" sz="1800" dirty="0"/>
              <a:t>Any imperative logic like loop, if etc.</a:t>
            </a:r>
          </a:p>
          <a:p>
            <a:r>
              <a:rPr lang="en-IN" sz="1800" dirty="0"/>
              <a:t>Rules:</a:t>
            </a:r>
          </a:p>
          <a:p>
            <a:pPr marL="342900" indent="-342900">
              <a:buAutoNum type="arabicPeriod"/>
            </a:pPr>
            <a:r>
              <a:rPr lang="en-IN" sz="1800" dirty="0"/>
              <a:t>Write all DML/DDL/Processing logic at the end of all code.</a:t>
            </a:r>
          </a:p>
          <a:p>
            <a:pPr marL="342900" indent="-342900">
              <a:buAutoNum type="arabicPeriod"/>
            </a:pPr>
            <a:r>
              <a:rPr lang="en-IN" sz="1800" dirty="0"/>
              <a:t>Split code in different </a:t>
            </a:r>
            <a:r>
              <a:rPr lang="en-IN" sz="1800" b="1" dirty="0"/>
              <a:t>AMDP</a:t>
            </a:r>
            <a:r>
              <a:rPr lang="en-IN" sz="18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564F40-D307-6CC4-13B8-B82756B1101C}"/>
                  </a:ext>
                </a:extLst>
              </p14:cNvPr>
              <p14:cNvContentPartPr/>
              <p14:nvPr/>
            </p14:nvContentPartPr>
            <p14:xfrm>
              <a:off x="5608200" y="5562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564F40-D307-6CC4-13B8-B82756B110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9200" y="547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4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CDS Table function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340379" y="871680"/>
            <a:ext cx="116199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 a new feature introduced in SAP NW 7.5 onwards to enrich the CDS concept. It allows following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integrate SQL script code with CDS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overcome the limitations and disadvantages of </a:t>
            </a:r>
            <a:r>
              <a:rPr lang="en-US" sz="1800" dirty="0" err="1"/>
              <a:t>cds</a:t>
            </a:r>
            <a:r>
              <a:rPr lang="en-US" sz="1800" dirty="0"/>
              <a:t>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call an AMDP using CDS </a:t>
            </a:r>
          </a:p>
          <a:p>
            <a:pPr marL="342900" indent="-342900">
              <a:buAutoNum type="arabicPeriod"/>
            </a:pPr>
            <a:r>
              <a:rPr lang="en-US" sz="1800" dirty="0"/>
              <a:t>Helps to eliminate the type conflict issues with </a:t>
            </a:r>
            <a:r>
              <a:rPr lang="en-US" sz="1800" dirty="0" err="1"/>
              <a:t>cds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Allows to integrate the complex logic with </a:t>
            </a:r>
            <a:r>
              <a:rPr lang="en-US" sz="1800" dirty="0" err="1"/>
              <a:t>cds</a:t>
            </a:r>
            <a:r>
              <a:rPr lang="en-US" sz="1800" dirty="0"/>
              <a:t> views</a:t>
            </a:r>
          </a:p>
          <a:p>
            <a:pPr marL="342900" indent="-342900">
              <a:buAutoNum type="arabicPeriod"/>
            </a:pPr>
            <a:r>
              <a:rPr lang="en-US" sz="1800" dirty="0"/>
              <a:t>We can reuse the </a:t>
            </a:r>
            <a:r>
              <a:rPr lang="en-US" sz="1800" dirty="0" err="1"/>
              <a:t>cds</a:t>
            </a:r>
            <a:r>
              <a:rPr lang="en-US" sz="1800" dirty="0"/>
              <a:t> table function in another </a:t>
            </a:r>
            <a:r>
              <a:rPr lang="en-US" sz="1800" dirty="0" err="1"/>
              <a:t>cds</a:t>
            </a:r>
            <a:r>
              <a:rPr lang="en-US" sz="1800" dirty="0"/>
              <a:t> view with associations and joins</a:t>
            </a:r>
          </a:p>
          <a:p>
            <a:endParaRPr lang="en-US" sz="1800" dirty="0"/>
          </a:p>
          <a:p>
            <a:r>
              <a:rPr lang="en-US" sz="1800" dirty="0"/>
              <a:t>A </a:t>
            </a:r>
            <a:r>
              <a:rPr lang="en-US" sz="1800" dirty="0" err="1"/>
              <a:t>cds</a:t>
            </a:r>
            <a:r>
              <a:rPr lang="en-US" sz="1800" dirty="0"/>
              <a:t> table function is just like AMDP which can be used to integrate the SQL Script logic. But behind the scenes it will create a Table UDF in HANA. A CDS table function</a:t>
            </a:r>
          </a:p>
          <a:p>
            <a:pPr marL="342900" indent="-342900">
              <a:buAutoNum type="arabicPeriod"/>
            </a:pPr>
            <a:r>
              <a:rPr lang="en-US" sz="1800" dirty="0"/>
              <a:t>Will contain a CDS definition, which will act like skeleton of the output data </a:t>
            </a:r>
          </a:p>
          <a:p>
            <a:pPr marL="342900" indent="-342900">
              <a:buAutoNum type="arabicPeriod"/>
            </a:pPr>
            <a:r>
              <a:rPr lang="en-US" sz="1800" dirty="0"/>
              <a:t>But eventually it will invoke a class function which contains SQL script code</a:t>
            </a:r>
          </a:p>
          <a:p>
            <a:pPr marL="342900" indent="-342900">
              <a:buAutoNum type="arabicPeriod"/>
            </a:pPr>
            <a:r>
              <a:rPr lang="en-US" sz="1800" dirty="0"/>
              <a:t>This SQL script code can call AMDP, pure SQL script logic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sz="1800" b="1" dirty="0"/>
              <a:t>Use Case</a:t>
            </a:r>
          </a:p>
          <a:p>
            <a:r>
              <a:rPr lang="en-US" sz="1800" dirty="0"/>
              <a:t>Once upon a time in Mumbai, I was working on a project there was a requirement to convert an ABAP report to CDS view. This report was joining but000 (customer master) table with </a:t>
            </a:r>
            <a:r>
              <a:rPr lang="en-US" sz="1800" dirty="0" err="1"/>
              <a:t>crmd_partner</a:t>
            </a:r>
            <a:r>
              <a:rPr lang="en-US" sz="1800" dirty="0"/>
              <a:t> (</a:t>
            </a:r>
            <a:r>
              <a:rPr lang="en-US" sz="1800" dirty="0" err="1"/>
              <a:t>crm</a:t>
            </a:r>
            <a:r>
              <a:rPr lang="en-US" sz="1800" dirty="0"/>
              <a:t> partners)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7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E61238-5293-706C-0972-3E7CDF4CE539}"/>
              </a:ext>
            </a:extLst>
          </p:cNvPr>
          <p:cNvSpPr txBox="1">
            <a:spLocks/>
          </p:cNvSpPr>
          <p:nvPr/>
        </p:nvSpPr>
        <p:spPr>
          <a:xfrm>
            <a:off x="228540" y="171288"/>
            <a:ext cx="11030576" cy="7015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  <a:cs typeface="Times New Roman" panose="02020603050405020304" pitchFamily="18" charset="0"/>
              </a:rPr>
              <a:t>Hierarchy</a:t>
            </a:r>
            <a:endParaRPr lang="en-IN" sz="3599" b="1" dirty="0"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BDF49-CDF7-36F5-7146-36FE35274F4E}"/>
              </a:ext>
            </a:extLst>
          </p:cNvPr>
          <p:cNvSpPr txBox="1"/>
          <p:nvPr/>
        </p:nvSpPr>
        <p:spPr>
          <a:xfrm>
            <a:off x="340379" y="871680"/>
            <a:ext cx="116199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hierarchy is a tree data-structure. A tree is composed of nodes. These nodes can be root node (top most), parent node, and child node. A hierarchy in ERP represent our business data as a TREE data structure.</a:t>
            </a:r>
          </a:p>
          <a:p>
            <a:endParaRPr lang="en-US" sz="1800" dirty="0"/>
          </a:p>
          <a:p>
            <a:r>
              <a:rPr lang="en-US" sz="1800" b="1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It is a better representation of data in form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We can easily identify the relationship between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It is also useful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Easy to traverse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ERP is full of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Employee-manager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Org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Cost Centre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Profit Centre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There are 2 ways to build hierarchy in CDS views</a:t>
            </a:r>
          </a:p>
          <a:p>
            <a:pPr marL="342900" indent="-342900">
              <a:buAutoNum type="arabicPeriod"/>
            </a:pPr>
            <a:r>
              <a:rPr lang="en-IN" sz="1800" dirty="0"/>
              <a:t>New Hierarchy</a:t>
            </a:r>
          </a:p>
          <a:p>
            <a:pPr marL="342900" indent="-342900">
              <a:buAutoNum type="arabicPeriod"/>
            </a:pPr>
            <a:r>
              <a:rPr lang="en-IN" sz="1800" dirty="0"/>
              <a:t>Classic hierarchy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427F-BBC4-98B2-1F0F-6E79C1BEC402}"/>
              </a:ext>
            </a:extLst>
          </p:cNvPr>
          <p:cNvSpPr txBox="1"/>
          <p:nvPr/>
        </p:nvSpPr>
        <p:spPr>
          <a:xfrm>
            <a:off x="9356167" y="6513311"/>
            <a:ext cx="2962553" cy="30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oper Black" panose="0208090404030B020404" pitchFamily="18" charset="0"/>
              </a:rPr>
              <a:t>www.anubhavtrainings.com</a:t>
            </a:r>
            <a:endParaRPr lang="en-IN" sz="14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C86E7-6CB2-CA3E-46F1-E90A72A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26" y="71243"/>
            <a:ext cx="456414" cy="45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9A001-2EEA-D0AB-C568-AF7E95AA8A13}"/>
              </a:ext>
            </a:extLst>
          </p:cNvPr>
          <p:cNvSpPr txBox="1"/>
          <p:nvPr/>
        </p:nvSpPr>
        <p:spPr>
          <a:xfrm>
            <a:off x="116701" y="6559465"/>
            <a:ext cx="22367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</a:t>
            </a:r>
            <a:endParaRPr lang="en-IN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14:cNvPr>
              <p14:cNvContentPartPr/>
              <p14:nvPr/>
            </p14:nvContentPartPr>
            <p14:xfrm>
              <a:off x="2145232" y="532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4E87A2-A9AE-8BDB-0697-A4F2940C8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232" y="5235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14:cNvPr>
              <p14:cNvContentPartPr/>
              <p14:nvPr/>
            </p14:nvContentPartPr>
            <p14:xfrm>
              <a:off x="1408144" y="625800"/>
              <a:ext cx="360" cy="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D6E5E4-B9D1-F4A6-5224-5BCDF2CB9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9144" y="61680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41FB913-217D-0464-DB3A-40C4441633AD}"/>
                  </a:ext>
                </a:extLst>
              </p14:cNvPr>
              <p14:cNvContentPartPr/>
              <p14:nvPr/>
            </p14:nvContentPartPr>
            <p14:xfrm>
              <a:off x="9255673" y="4366910"/>
              <a:ext cx="113040" cy="83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41FB913-217D-0464-DB3A-40C4441633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033" y="4357910"/>
                <a:ext cx="13068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48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6356AD9-497E-A52D-71A1-73A44EE5289F}"/>
                  </a:ext>
                </a:extLst>
              </p14:cNvPr>
              <p14:cNvContentPartPr/>
              <p14:nvPr/>
            </p14:nvContentPartPr>
            <p14:xfrm>
              <a:off x="8014114" y="3442430"/>
              <a:ext cx="984240" cy="39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6356AD9-497E-A52D-71A1-73A44EE528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5114" y="3433430"/>
                <a:ext cx="100188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9D5872A-2138-C5CE-07B7-4F0FC7624681}"/>
              </a:ext>
            </a:extLst>
          </p:cNvPr>
          <p:cNvGrpSpPr/>
          <p:nvPr/>
        </p:nvGrpSpPr>
        <p:grpSpPr>
          <a:xfrm>
            <a:off x="396514" y="576830"/>
            <a:ext cx="12832920" cy="6365880"/>
            <a:chOff x="396514" y="576830"/>
            <a:chExt cx="12832920" cy="63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0D362E-6C7B-008E-ACB1-A6E5FF05BE25}"/>
                    </a:ext>
                  </a:extLst>
                </p14:cNvPr>
                <p14:cNvContentPartPr/>
                <p14:nvPr/>
              </p14:nvContentPartPr>
              <p14:xfrm>
                <a:off x="833194" y="3883070"/>
                <a:ext cx="203040" cy="19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0D362E-6C7B-008E-ACB1-A6E5FF05BE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554" y="3874070"/>
                  <a:ext cx="220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7F7EEB-A659-0BB3-7DFE-A12D6963B3D8}"/>
                    </a:ext>
                  </a:extLst>
                </p14:cNvPr>
                <p14:cNvContentPartPr/>
                <p14:nvPr/>
              </p14:nvContentPartPr>
              <p14:xfrm>
                <a:off x="1091674" y="3909710"/>
                <a:ext cx="93960" cy="35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7F7EEB-A659-0BB3-7DFE-A12D6963B3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674" y="3901070"/>
                  <a:ext cx="111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89F9FB-3288-CB87-4C2B-412B9EC2CF0A}"/>
                    </a:ext>
                  </a:extLst>
                </p14:cNvPr>
                <p14:cNvContentPartPr/>
                <p14:nvPr/>
              </p14:nvContentPartPr>
              <p14:xfrm>
                <a:off x="1200034" y="3875510"/>
                <a:ext cx="105120" cy="17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89F9FB-3288-CB87-4C2B-412B9EC2CF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1034" y="3866870"/>
                  <a:ext cx="12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F7F36E-2339-0FAA-EEAC-F1B7569F62FF}"/>
                    </a:ext>
                  </a:extLst>
                </p14:cNvPr>
                <p14:cNvContentPartPr/>
                <p14:nvPr/>
              </p14:nvContentPartPr>
              <p14:xfrm>
                <a:off x="1399474" y="3899990"/>
                <a:ext cx="18720" cy="9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F7F36E-2339-0FAA-EEAC-F1B7569F62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0474" y="3890990"/>
                  <a:ext cx="36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96B4A2-016A-E75D-DA9B-470E1A8EC7F8}"/>
                    </a:ext>
                  </a:extLst>
                </p14:cNvPr>
                <p14:cNvContentPartPr/>
                <p14:nvPr/>
              </p14:nvContentPartPr>
              <p14:xfrm>
                <a:off x="1468234" y="3727190"/>
                <a:ext cx="168840" cy="256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96B4A2-016A-E75D-DA9B-470E1A8EC7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9594" y="3718190"/>
                  <a:ext cx="186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FC3F73-003E-2303-F7D8-C379FABB706D}"/>
                    </a:ext>
                  </a:extLst>
                </p14:cNvPr>
                <p14:cNvContentPartPr/>
                <p14:nvPr/>
              </p14:nvContentPartPr>
              <p14:xfrm>
                <a:off x="396514" y="4162070"/>
                <a:ext cx="1468440" cy="14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FC3F73-003E-2303-F7D8-C379FABB70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7874" y="4153430"/>
                  <a:ext cx="1486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E32495-7F85-7785-B692-911964BD9E04}"/>
                    </a:ext>
                  </a:extLst>
                </p14:cNvPr>
                <p14:cNvContentPartPr/>
                <p14:nvPr/>
              </p14:nvContentPartPr>
              <p14:xfrm>
                <a:off x="1837954" y="3849230"/>
                <a:ext cx="253800" cy="23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E32495-7F85-7785-B692-911964BD9E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8954" y="3840590"/>
                  <a:ext cx="271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D259B0-FF36-F1CC-1237-8FCB31E2EB95}"/>
                    </a:ext>
                  </a:extLst>
                </p14:cNvPr>
                <p14:cNvContentPartPr/>
                <p14:nvPr/>
              </p14:nvContentPartPr>
              <p14:xfrm>
                <a:off x="1999234" y="3790910"/>
                <a:ext cx="192240" cy="18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D259B0-FF36-F1CC-1237-8FCB31E2EB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90234" y="3781910"/>
                  <a:ext cx="20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788E6E-EE93-4531-A1E0-E3F93080ED6B}"/>
                    </a:ext>
                  </a:extLst>
                </p14:cNvPr>
                <p14:cNvContentPartPr/>
                <p14:nvPr/>
              </p14:nvContentPartPr>
              <p14:xfrm>
                <a:off x="4814434" y="576830"/>
                <a:ext cx="1515240" cy="653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788E6E-EE93-4531-A1E0-E3F93080ED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05434" y="567830"/>
                  <a:ext cx="153288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CFE95B-F72B-0D1A-607A-0261FB8A5B5A}"/>
                    </a:ext>
                  </a:extLst>
                </p14:cNvPr>
                <p14:cNvContentPartPr/>
                <p14:nvPr/>
              </p14:nvContentPartPr>
              <p14:xfrm>
                <a:off x="4007314" y="1465310"/>
                <a:ext cx="871560" cy="633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CFE95B-F72B-0D1A-607A-0261FB8A5B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98314" y="1456310"/>
                  <a:ext cx="8892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9E25BB-8047-CBF1-2255-8A054648A812}"/>
                    </a:ext>
                  </a:extLst>
                </p14:cNvPr>
                <p14:cNvContentPartPr/>
                <p14:nvPr/>
              </p14:nvContentPartPr>
              <p14:xfrm>
                <a:off x="5507794" y="1425350"/>
                <a:ext cx="993240" cy="60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9E25BB-8047-CBF1-2255-8A054648A8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98794" y="1416350"/>
                  <a:ext cx="101088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91BD1D-FBCD-5B17-AA27-DEBD3A6F0CB4}"/>
                    </a:ext>
                  </a:extLst>
                </p14:cNvPr>
                <p14:cNvContentPartPr/>
                <p14:nvPr/>
              </p14:nvContentPartPr>
              <p14:xfrm>
                <a:off x="7318594" y="1443350"/>
                <a:ext cx="1196640" cy="66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91BD1D-FBCD-5B17-AA27-DEBD3A6F0C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09954" y="1434710"/>
                  <a:ext cx="121428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C12B25-5363-6ED7-2949-8C5CCDF4242F}"/>
                    </a:ext>
                  </a:extLst>
                </p14:cNvPr>
                <p14:cNvContentPartPr/>
                <p14:nvPr/>
              </p14:nvContentPartPr>
              <p14:xfrm>
                <a:off x="4697794" y="1262990"/>
                <a:ext cx="878400" cy="29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C12B25-5363-6ED7-2949-8C5CCDF424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9154" y="1253990"/>
                  <a:ext cx="8960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1F3636-322B-9DC7-FC4F-369F86299CAB}"/>
                    </a:ext>
                  </a:extLst>
                </p14:cNvPr>
                <p14:cNvContentPartPr/>
                <p14:nvPr/>
              </p14:nvContentPartPr>
              <p14:xfrm>
                <a:off x="5756914" y="1199990"/>
                <a:ext cx="219960" cy="30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1F3636-322B-9DC7-FC4F-369F86299C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47914" y="1190990"/>
                  <a:ext cx="237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7352C4-1F9A-2AA2-1670-F872C14B41B1}"/>
                    </a:ext>
                  </a:extLst>
                </p14:cNvPr>
                <p14:cNvContentPartPr/>
                <p14:nvPr/>
              </p14:nvContentPartPr>
              <p14:xfrm>
                <a:off x="5970394" y="1077590"/>
                <a:ext cx="1751760" cy="41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7352C4-1F9A-2AA2-1670-F872C14B41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61754" y="1068590"/>
                  <a:ext cx="17694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693E2B-492C-D954-761C-6A565AF7A881}"/>
                    </a:ext>
                  </a:extLst>
                </p14:cNvPr>
                <p14:cNvContentPartPr/>
                <p14:nvPr/>
              </p14:nvContentPartPr>
              <p14:xfrm>
                <a:off x="3244834" y="2074070"/>
                <a:ext cx="795240" cy="45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693E2B-492C-D954-761C-6A565AF7A8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35834" y="2065070"/>
                  <a:ext cx="812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9A1634-EDAD-5E5B-7EFD-A5AC5FDEF4EC}"/>
                    </a:ext>
                  </a:extLst>
                </p14:cNvPr>
                <p14:cNvContentPartPr/>
                <p14:nvPr/>
              </p14:nvContentPartPr>
              <p14:xfrm>
                <a:off x="2580994" y="2457830"/>
                <a:ext cx="847080" cy="61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9A1634-EDAD-5E5B-7EFD-A5AC5FDEF4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72354" y="2449190"/>
                  <a:ext cx="8647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CC51BD0-CC90-BC49-C1AE-1100959487CD}"/>
                    </a:ext>
                  </a:extLst>
                </p14:cNvPr>
                <p14:cNvContentPartPr/>
                <p14:nvPr/>
              </p14:nvContentPartPr>
              <p14:xfrm>
                <a:off x="4263274" y="2102870"/>
                <a:ext cx="201240" cy="68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CC51BD0-CC90-BC49-C1AE-1100959487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4634" y="2093870"/>
                  <a:ext cx="21888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8553EB-1A66-8D59-EACF-78336C9207A3}"/>
                    </a:ext>
                  </a:extLst>
                </p14:cNvPr>
                <p14:cNvContentPartPr/>
                <p14:nvPr/>
              </p14:nvContentPartPr>
              <p14:xfrm>
                <a:off x="3939634" y="2720630"/>
                <a:ext cx="734040" cy="59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8553EB-1A66-8D59-EACF-78336C9207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30994" y="2711990"/>
                  <a:ext cx="7516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A105C6-BF35-A206-A3F6-3048B29807E4}"/>
                    </a:ext>
                  </a:extLst>
                </p14:cNvPr>
                <p14:cNvContentPartPr/>
                <p14:nvPr/>
              </p14:nvContentPartPr>
              <p14:xfrm>
                <a:off x="4851154" y="2015030"/>
                <a:ext cx="497880" cy="82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A105C6-BF35-A206-A3F6-3048B29807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42154" y="2006390"/>
                  <a:ext cx="51552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CA3FB2-6036-3813-867D-792EA273E73B}"/>
                    </a:ext>
                  </a:extLst>
                </p14:cNvPr>
                <p14:cNvContentPartPr/>
                <p14:nvPr/>
              </p14:nvContentPartPr>
              <p14:xfrm>
                <a:off x="5132314" y="2687870"/>
                <a:ext cx="576720" cy="62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CA3FB2-6036-3813-867D-792EA273E7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3314" y="2679230"/>
                  <a:ext cx="59436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E3FA1C-03A6-CED2-3D57-63FABCEAD951}"/>
                    </a:ext>
                  </a:extLst>
                </p14:cNvPr>
                <p14:cNvContentPartPr/>
                <p14:nvPr/>
              </p14:nvContentPartPr>
              <p14:xfrm>
                <a:off x="6193954" y="2106470"/>
                <a:ext cx="20160" cy="99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E3FA1C-03A6-CED2-3D57-63FABCEAD9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5314" y="2097830"/>
                  <a:ext cx="3780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FEBD98-599F-902F-A828-93C56B7E22BF}"/>
                    </a:ext>
                  </a:extLst>
                </p14:cNvPr>
                <p14:cNvContentPartPr/>
                <p14:nvPr/>
              </p14:nvContentPartPr>
              <p14:xfrm>
                <a:off x="6022594" y="2936270"/>
                <a:ext cx="540720" cy="58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FEBD98-599F-902F-A828-93C56B7E22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3594" y="2927270"/>
                  <a:ext cx="5583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FDB501-C56B-6609-CF17-583133503CA0}"/>
                    </a:ext>
                  </a:extLst>
                </p14:cNvPr>
                <p14:cNvContentPartPr/>
                <p14:nvPr/>
              </p14:nvContentPartPr>
              <p14:xfrm>
                <a:off x="6307714" y="1916750"/>
                <a:ext cx="902880" cy="1136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FDB501-C56B-6609-CF17-583133503C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98714" y="1908110"/>
                  <a:ext cx="92052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D8F293-0667-CF89-BE79-4BEA2DDAF639}"/>
                    </a:ext>
                  </a:extLst>
                </p14:cNvPr>
                <p14:cNvContentPartPr/>
                <p14:nvPr/>
              </p14:nvContentPartPr>
              <p14:xfrm>
                <a:off x="6983794" y="2851670"/>
                <a:ext cx="565560" cy="64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D8F293-0667-CF89-BE79-4BEA2DDAF6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5154" y="2843030"/>
                  <a:ext cx="5832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121CE3-02A4-3828-2B9C-71CD62B15C87}"/>
                    </a:ext>
                  </a:extLst>
                </p14:cNvPr>
                <p14:cNvContentPartPr/>
                <p14:nvPr/>
              </p14:nvContentPartPr>
              <p14:xfrm>
                <a:off x="8182594" y="2005670"/>
                <a:ext cx="36360" cy="939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121CE3-02A4-3828-2B9C-71CD62B15C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73954" y="1997030"/>
                  <a:ext cx="5400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5F257-F2B1-71BD-C004-BE8A6EF1CC90}"/>
                    </a:ext>
                  </a:extLst>
                </p14:cNvPr>
                <p14:cNvContentPartPr/>
                <p14:nvPr/>
              </p14:nvContentPartPr>
              <p14:xfrm>
                <a:off x="8136514" y="2972630"/>
                <a:ext cx="420480" cy="49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05F257-F2B1-71BD-C004-BE8A6EF1CC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27874" y="2963630"/>
                  <a:ext cx="4381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F4D389-4E88-F34E-16EE-EA2B5BA2C8F2}"/>
                    </a:ext>
                  </a:extLst>
                </p14:cNvPr>
                <p14:cNvContentPartPr/>
                <p14:nvPr/>
              </p14:nvContentPartPr>
              <p14:xfrm>
                <a:off x="8469514" y="1900550"/>
                <a:ext cx="1526040" cy="1077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F4D389-4E88-F34E-16EE-EA2B5BA2C8F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0874" y="1891550"/>
                  <a:ext cx="154368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40A87D-6161-497F-F63F-1AE84DEF2BE6}"/>
                    </a:ext>
                  </a:extLst>
                </p14:cNvPr>
                <p14:cNvContentPartPr/>
                <p14:nvPr/>
              </p14:nvContentPartPr>
              <p14:xfrm>
                <a:off x="9629074" y="2886950"/>
                <a:ext cx="670320" cy="64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40A87D-6161-497F-F63F-1AE84DEF2B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20074" y="2878310"/>
                  <a:ext cx="6879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4E6DB9-DCF0-6A40-71FD-2B62742D4D6E}"/>
                    </a:ext>
                  </a:extLst>
                </p14:cNvPr>
                <p14:cNvContentPartPr/>
                <p14:nvPr/>
              </p14:nvContentPartPr>
              <p14:xfrm>
                <a:off x="7711354" y="3384110"/>
                <a:ext cx="536040" cy="108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4E6DB9-DCF0-6A40-71FD-2B62742D4D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02354" y="3375110"/>
                  <a:ext cx="55368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5F7C36-623A-6F47-A812-30E6E804EF6F}"/>
                    </a:ext>
                  </a:extLst>
                </p14:cNvPr>
                <p14:cNvContentPartPr/>
                <p14:nvPr/>
              </p14:nvContentPartPr>
              <p14:xfrm>
                <a:off x="7479154" y="4316510"/>
                <a:ext cx="620280" cy="54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5F7C36-623A-6F47-A812-30E6E804EF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0514" y="4307510"/>
                  <a:ext cx="6379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30A56F-87C4-99D4-CB21-666FFDB3DF3E}"/>
                    </a:ext>
                  </a:extLst>
                </p14:cNvPr>
                <p14:cNvContentPartPr/>
                <p14:nvPr/>
              </p14:nvContentPartPr>
              <p14:xfrm>
                <a:off x="8416234" y="3606950"/>
                <a:ext cx="575280" cy="87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30A56F-87C4-99D4-CB21-666FFDB3DF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7234" y="3597950"/>
                  <a:ext cx="592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B8C689-A44B-CE84-9CD5-8AEFFBF5DCE9}"/>
                    </a:ext>
                  </a:extLst>
                </p14:cNvPr>
                <p14:cNvContentPartPr/>
                <p14:nvPr/>
              </p14:nvContentPartPr>
              <p14:xfrm>
                <a:off x="8722594" y="4412270"/>
                <a:ext cx="634680" cy="51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B8C689-A44B-CE84-9CD5-8AEFFBF5DC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13954" y="4403630"/>
                  <a:ext cx="6523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425AA4-7F68-4748-5616-D97C6AB65DFC}"/>
                    </a:ext>
                  </a:extLst>
                </p14:cNvPr>
                <p14:cNvContentPartPr/>
                <p14:nvPr/>
              </p14:nvContentPartPr>
              <p14:xfrm>
                <a:off x="7369714" y="4903670"/>
                <a:ext cx="328680" cy="59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425AA4-7F68-4748-5616-D97C6AB65D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60714" y="4894670"/>
                  <a:ext cx="34632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CA147C-6A3A-D9FB-43A8-7A1740C19C61}"/>
                    </a:ext>
                  </a:extLst>
                </p14:cNvPr>
                <p14:cNvContentPartPr/>
                <p14:nvPr/>
              </p14:nvContentPartPr>
              <p14:xfrm>
                <a:off x="7137874" y="5398670"/>
                <a:ext cx="533160" cy="44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CA147C-6A3A-D9FB-43A8-7A1740C19C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9234" y="5389670"/>
                  <a:ext cx="5508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2F240A-AD7B-0772-4BFC-8561AAEBF062}"/>
                    </a:ext>
                  </a:extLst>
                </p14:cNvPr>
                <p14:cNvContentPartPr/>
                <p14:nvPr/>
              </p14:nvContentPartPr>
              <p14:xfrm>
                <a:off x="7714954" y="4785950"/>
                <a:ext cx="468360" cy="710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2F240A-AD7B-0772-4BFC-8561AAEBF0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05954" y="4777310"/>
                  <a:ext cx="48600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3E4675-3654-203D-8303-AC820B9C3CD3}"/>
                    </a:ext>
                  </a:extLst>
                </p14:cNvPr>
                <p14:cNvContentPartPr/>
                <p14:nvPr/>
              </p14:nvContentPartPr>
              <p14:xfrm>
                <a:off x="7985674" y="5400110"/>
                <a:ext cx="399240" cy="45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3E4675-3654-203D-8303-AC820B9C3C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7034" y="5391470"/>
                  <a:ext cx="416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4B81D1-A1CA-6DE6-2CD5-A5467A67DD90}"/>
                    </a:ext>
                  </a:extLst>
                </p14:cNvPr>
                <p14:cNvContentPartPr/>
                <p14:nvPr/>
              </p14:nvContentPartPr>
              <p14:xfrm>
                <a:off x="9077554" y="4978190"/>
                <a:ext cx="159840" cy="693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4B81D1-A1CA-6DE6-2CD5-A5467A67DD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8914" y="4969190"/>
                  <a:ext cx="1774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A035D7-118A-7551-C9B3-33741DBDB9F1}"/>
                    </a:ext>
                  </a:extLst>
                </p14:cNvPr>
                <p14:cNvContentPartPr/>
                <p14:nvPr/>
              </p14:nvContentPartPr>
              <p14:xfrm>
                <a:off x="8949394" y="5618630"/>
                <a:ext cx="416520" cy="37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A035D7-118A-7551-C9B3-33741DBDB9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40754" y="5609990"/>
                  <a:ext cx="434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5E2148-0B8C-C730-2B5F-28414F937343}"/>
                    </a:ext>
                  </a:extLst>
                </p14:cNvPr>
                <p14:cNvContentPartPr/>
                <p14:nvPr/>
              </p14:nvContentPartPr>
              <p14:xfrm>
                <a:off x="9366994" y="4758590"/>
                <a:ext cx="749880" cy="86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5E2148-0B8C-C730-2B5F-28414F9373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7994" y="4749950"/>
                  <a:ext cx="76752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142502-66F8-8206-E586-D56A93619D7C}"/>
                    </a:ext>
                  </a:extLst>
                </p14:cNvPr>
                <p14:cNvContentPartPr/>
                <p14:nvPr/>
              </p14:nvContentPartPr>
              <p14:xfrm>
                <a:off x="9955234" y="5342870"/>
                <a:ext cx="384840" cy="55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142502-66F8-8206-E586-D56A93619D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46594" y="5334230"/>
                  <a:ext cx="4024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0A407F-4578-4B70-001F-7CCF4D706D3E}"/>
                    </a:ext>
                  </a:extLst>
                </p14:cNvPr>
                <p14:cNvContentPartPr/>
                <p14:nvPr/>
              </p14:nvContentPartPr>
              <p14:xfrm>
                <a:off x="9448714" y="4712150"/>
                <a:ext cx="2037960" cy="104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0A407F-4578-4B70-001F-7CCF4D706D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9714" y="4703150"/>
                  <a:ext cx="2055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49E49F-4EA0-139D-4C71-2CE14410EB07}"/>
                    </a:ext>
                  </a:extLst>
                </p14:cNvPr>
                <p14:cNvContentPartPr/>
                <p14:nvPr/>
              </p14:nvContentPartPr>
              <p14:xfrm>
                <a:off x="6910354" y="5738150"/>
                <a:ext cx="367560" cy="682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49E49F-4EA0-139D-4C71-2CE14410EB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1354" y="5729150"/>
                  <a:ext cx="38520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62D257-FD5E-AC02-879B-A1D870CEA35C}"/>
                    </a:ext>
                  </a:extLst>
                </p14:cNvPr>
                <p14:cNvContentPartPr/>
                <p14:nvPr/>
              </p14:nvContentPartPr>
              <p14:xfrm>
                <a:off x="6840514" y="6219470"/>
                <a:ext cx="300240" cy="35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62D257-FD5E-AC02-879B-A1D870CEA3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31874" y="6210830"/>
                  <a:ext cx="317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8AC3B9-0478-6456-2E69-D6829A02AB23}"/>
                    </a:ext>
                  </a:extLst>
                </p14:cNvPr>
                <p14:cNvContentPartPr/>
                <p14:nvPr/>
              </p14:nvContentPartPr>
              <p14:xfrm>
                <a:off x="7454674" y="5850110"/>
                <a:ext cx="17640" cy="56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8AC3B9-0478-6456-2E69-D6829A02AB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46034" y="5841470"/>
                  <a:ext cx="352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339DFA-D7D2-2275-AA24-788EC6D43CC6}"/>
                    </a:ext>
                  </a:extLst>
                </p14:cNvPr>
                <p14:cNvContentPartPr/>
                <p14:nvPr/>
              </p14:nvContentPartPr>
              <p14:xfrm>
                <a:off x="7355674" y="6274550"/>
                <a:ext cx="322920" cy="381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339DFA-D7D2-2275-AA24-788EC6D43C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47034" y="6265910"/>
                  <a:ext cx="3405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4EA0BF-4EA5-D0AA-485C-F70D4FB6B7D3}"/>
                    </a:ext>
                  </a:extLst>
                </p14:cNvPr>
                <p14:cNvContentPartPr/>
                <p14:nvPr/>
              </p14:nvContentPartPr>
              <p14:xfrm>
                <a:off x="7709554" y="5794670"/>
                <a:ext cx="313200" cy="707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4EA0BF-4EA5-D0AA-485C-F70D4FB6B7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00554" y="5785670"/>
                  <a:ext cx="33084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C241E0-3F7B-7E03-27E9-4FCBEFC2776C}"/>
                    </a:ext>
                  </a:extLst>
                </p14:cNvPr>
                <p14:cNvContentPartPr/>
                <p14:nvPr/>
              </p14:nvContentPartPr>
              <p14:xfrm>
                <a:off x="7886314" y="6357350"/>
                <a:ext cx="307440" cy="33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C241E0-3F7B-7E03-27E9-4FCBEFC277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77314" y="6348350"/>
                  <a:ext cx="325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91E48B-25CC-7D5D-1D49-26ABBBABE087}"/>
                    </a:ext>
                  </a:extLst>
                </p14:cNvPr>
                <p14:cNvContentPartPr/>
                <p14:nvPr/>
              </p14:nvContentPartPr>
              <p14:xfrm>
                <a:off x="8331994" y="5850110"/>
                <a:ext cx="85680" cy="62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91E48B-25CC-7D5D-1D49-26ABBBABE0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23354" y="5841470"/>
                  <a:ext cx="1033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541FC8-6F37-2B40-3AA3-EADB287CB492}"/>
                    </a:ext>
                  </a:extLst>
                </p14:cNvPr>
                <p14:cNvContentPartPr/>
                <p14:nvPr/>
              </p14:nvContentPartPr>
              <p14:xfrm>
                <a:off x="8397154" y="6408470"/>
                <a:ext cx="253800" cy="28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541FC8-6F37-2B40-3AA3-EADB287CB4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8514" y="6399470"/>
                  <a:ext cx="271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5D0B17-44D6-EA7E-5896-51439D092BFA}"/>
                    </a:ext>
                  </a:extLst>
                </p14:cNvPr>
                <p14:cNvContentPartPr/>
                <p14:nvPr/>
              </p14:nvContentPartPr>
              <p14:xfrm>
                <a:off x="8428834" y="5812310"/>
                <a:ext cx="619560" cy="622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5D0B17-44D6-EA7E-5896-51439D092B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20194" y="5803670"/>
                  <a:ext cx="63720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6D8E47-A5E8-FF2E-41AB-D9433E996890}"/>
                    </a:ext>
                  </a:extLst>
                </p14:cNvPr>
                <p14:cNvContentPartPr/>
                <p14:nvPr/>
              </p14:nvContentPartPr>
              <p14:xfrm>
                <a:off x="8967034" y="6251150"/>
                <a:ext cx="282960" cy="344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6D8E47-A5E8-FF2E-41AB-D9433E9968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58034" y="6242510"/>
                  <a:ext cx="300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DD6408-AABE-8F31-9EC3-A157AAC7E7DC}"/>
                    </a:ext>
                  </a:extLst>
                </p14:cNvPr>
                <p14:cNvContentPartPr/>
                <p14:nvPr/>
              </p14:nvContentPartPr>
              <p14:xfrm>
                <a:off x="9364834" y="5971430"/>
                <a:ext cx="78120" cy="63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DD6408-AABE-8F31-9EC3-A157AAC7E7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55834" y="5962430"/>
                  <a:ext cx="957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BD3A80-4286-5939-7C66-5705D6DC53D1}"/>
                    </a:ext>
                  </a:extLst>
                </p14:cNvPr>
                <p14:cNvContentPartPr/>
                <p14:nvPr/>
              </p14:nvContentPartPr>
              <p14:xfrm>
                <a:off x="9441154" y="6454550"/>
                <a:ext cx="233640" cy="26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BD3A80-4286-5939-7C66-5705D6DC53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32154" y="6445550"/>
                  <a:ext cx="251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642EE8-93A3-7432-E6FA-A29C3C25027A}"/>
                    </a:ext>
                  </a:extLst>
                </p14:cNvPr>
                <p14:cNvContentPartPr/>
                <p14:nvPr/>
              </p14:nvContentPartPr>
              <p14:xfrm>
                <a:off x="9963154" y="5990870"/>
                <a:ext cx="326160" cy="571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642EE8-93A3-7432-E6FA-A29C3C2502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54514" y="5981870"/>
                  <a:ext cx="3438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571D74-94FB-AB15-0703-7CCB1182D975}"/>
                    </a:ext>
                  </a:extLst>
                </p14:cNvPr>
                <p14:cNvContentPartPr/>
                <p14:nvPr/>
              </p14:nvContentPartPr>
              <p14:xfrm>
                <a:off x="10140634" y="5879630"/>
                <a:ext cx="90000" cy="45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571D74-94FB-AB15-0703-7CCB1182D9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31994" y="5870990"/>
                  <a:ext cx="1076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7F751B-0552-A1BB-1E8E-A09170D0C88E}"/>
                    </a:ext>
                  </a:extLst>
                </p14:cNvPr>
                <p14:cNvContentPartPr/>
                <p14:nvPr/>
              </p14:nvContentPartPr>
              <p14:xfrm>
                <a:off x="10349434" y="5908070"/>
                <a:ext cx="294120" cy="46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7F751B-0552-A1BB-1E8E-A09170D0C8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40794" y="5899430"/>
                  <a:ext cx="3117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AE5CC2-A438-A027-C499-7C5CA04AD355}"/>
                    </a:ext>
                  </a:extLst>
                </p14:cNvPr>
                <p14:cNvContentPartPr/>
                <p14:nvPr/>
              </p14:nvContentPartPr>
              <p14:xfrm>
                <a:off x="10486594" y="6202190"/>
                <a:ext cx="371520" cy="405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AE5CC2-A438-A027-C499-7C5CA04AD3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77594" y="6193190"/>
                  <a:ext cx="3891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90516B-EE24-735D-EF1C-DE428F669DA1}"/>
                    </a:ext>
                  </a:extLst>
                </p14:cNvPr>
                <p14:cNvContentPartPr/>
                <p14:nvPr/>
              </p14:nvContentPartPr>
              <p14:xfrm>
                <a:off x="11250154" y="5735990"/>
                <a:ext cx="170640" cy="70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90516B-EE24-735D-EF1C-DE428F669D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41154" y="5726990"/>
                  <a:ext cx="1882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235601-925C-A41B-C9D5-1B7AEA4DA1FB}"/>
                    </a:ext>
                  </a:extLst>
                </p14:cNvPr>
                <p14:cNvContentPartPr/>
                <p14:nvPr/>
              </p14:nvContentPartPr>
              <p14:xfrm>
                <a:off x="11200114" y="6320270"/>
                <a:ext cx="309240" cy="354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235601-925C-A41B-C9D5-1B7AEA4DA1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91114" y="6311630"/>
                  <a:ext cx="326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1ED18E-DDD5-B78B-8B21-9FA5DE15E875}"/>
                    </a:ext>
                  </a:extLst>
                </p14:cNvPr>
                <p14:cNvContentPartPr/>
                <p14:nvPr/>
              </p14:nvContentPartPr>
              <p14:xfrm>
                <a:off x="11467234" y="5873870"/>
                <a:ext cx="184680" cy="522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1ED18E-DDD5-B78B-8B21-9FA5DE15E87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58234" y="5864870"/>
                  <a:ext cx="2023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521601-C2E6-12E5-42FD-463B587BE10B}"/>
                    </a:ext>
                  </a:extLst>
                </p14:cNvPr>
                <p14:cNvContentPartPr/>
                <p14:nvPr/>
              </p14:nvContentPartPr>
              <p14:xfrm>
                <a:off x="11664514" y="6288590"/>
                <a:ext cx="298800" cy="418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521601-C2E6-12E5-42FD-463B587BE1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55514" y="6279950"/>
                  <a:ext cx="3164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A5C612-3853-E739-DA3E-DC063991BA3F}"/>
                    </a:ext>
                  </a:extLst>
                </p14:cNvPr>
                <p14:cNvContentPartPr/>
                <p14:nvPr/>
              </p14:nvContentPartPr>
              <p14:xfrm>
                <a:off x="8202394" y="3099350"/>
                <a:ext cx="191520" cy="239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A5C612-3853-E739-DA3E-DC063991BA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93754" y="3090350"/>
                  <a:ext cx="209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A528A6-BD37-8D05-6612-F054F84A29CF}"/>
                    </a:ext>
                  </a:extLst>
                </p14:cNvPr>
                <p14:cNvContentPartPr/>
                <p14:nvPr/>
              </p14:nvContentPartPr>
              <p14:xfrm>
                <a:off x="8254954" y="3225350"/>
                <a:ext cx="183960" cy="5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A528A6-BD37-8D05-6612-F054F84A29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45954" y="3216350"/>
                  <a:ext cx="20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6DBA68E-99A8-B08F-0E7A-1E422C2CEC6C}"/>
                    </a:ext>
                  </a:extLst>
                </p14:cNvPr>
                <p14:cNvContentPartPr/>
                <p14:nvPr/>
              </p14:nvContentPartPr>
              <p14:xfrm>
                <a:off x="7696594" y="4523150"/>
                <a:ext cx="190080" cy="24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6DBA68E-99A8-B08F-0E7A-1E422C2CEC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87954" y="4514150"/>
                  <a:ext cx="207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60CD67-BC42-0111-B7BB-A429853D1934}"/>
                    </a:ext>
                  </a:extLst>
                </p14:cNvPr>
                <p14:cNvContentPartPr/>
                <p14:nvPr/>
              </p14:nvContentPartPr>
              <p14:xfrm>
                <a:off x="8792434" y="4657070"/>
                <a:ext cx="242280" cy="175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60CD67-BC42-0111-B7BB-A429853D1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3434" y="4648430"/>
                  <a:ext cx="25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FF30EF-745B-4D7E-4CB9-0A3AA97767BA}"/>
                    </a:ext>
                  </a:extLst>
                </p14:cNvPr>
                <p14:cNvContentPartPr/>
                <p14:nvPr/>
              </p14:nvContentPartPr>
              <p14:xfrm>
                <a:off x="7286914" y="5570030"/>
                <a:ext cx="47160" cy="178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FF30EF-745B-4D7E-4CB9-0A3AA97767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77914" y="5561390"/>
                  <a:ext cx="64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8A8C23F-57F2-B321-5A38-C9D83CB0DC84}"/>
                    </a:ext>
                  </a:extLst>
                </p14:cNvPr>
                <p14:cNvContentPartPr/>
                <p14:nvPr/>
              </p14:nvContentPartPr>
              <p14:xfrm>
                <a:off x="7251994" y="5539790"/>
                <a:ext cx="175320" cy="20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8A8C23F-57F2-B321-5A38-C9D83CB0DC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43354" y="5531150"/>
                  <a:ext cx="192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77E052-1C17-B51A-B0D3-6C73F076B2BC}"/>
                    </a:ext>
                  </a:extLst>
                </p14:cNvPr>
                <p14:cNvContentPartPr/>
                <p14:nvPr/>
              </p14:nvContentPartPr>
              <p14:xfrm>
                <a:off x="8117434" y="5554190"/>
                <a:ext cx="127440" cy="16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77E052-1C17-B51A-B0D3-6C73F076B2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08794" y="5545190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E1521B-CE4A-A395-5897-B2652EEE72EB}"/>
                    </a:ext>
                  </a:extLst>
                </p14:cNvPr>
                <p14:cNvContentPartPr/>
                <p14:nvPr/>
              </p14:nvContentPartPr>
              <p14:xfrm>
                <a:off x="8203834" y="5654270"/>
                <a:ext cx="12564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E1521B-CE4A-A395-5897-B2652EEE72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95194" y="5645630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7AD033-DFB2-32CA-0C9C-300930E6D2BC}"/>
                    </a:ext>
                  </a:extLst>
                </p14:cNvPr>
                <p14:cNvContentPartPr/>
                <p14:nvPr/>
              </p14:nvContentPartPr>
              <p14:xfrm>
                <a:off x="9190954" y="5799350"/>
                <a:ext cx="37080" cy="102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7AD033-DFB2-32CA-0C9C-300930E6D2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2314" y="5790710"/>
                  <a:ext cx="54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0FA92C-FE04-AC90-7524-D512C6A4E429}"/>
                    </a:ext>
                  </a:extLst>
                </p14:cNvPr>
                <p14:cNvContentPartPr/>
                <p14:nvPr/>
              </p14:nvContentPartPr>
              <p14:xfrm>
                <a:off x="9206074" y="5746070"/>
                <a:ext cx="104400" cy="8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0FA92C-FE04-AC90-7524-D512C6A4E4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7434" y="5737070"/>
                  <a:ext cx="122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5959E88-50D7-8043-3D1C-6C661902D1D0}"/>
                    </a:ext>
                  </a:extLst>
                </p14:cNvPr>
                <p14:cNvContentPartPr/>
                <p14:nvPr/>
              </p14:nvContentPartPr>
              <p14:xfrm>
                <a:off x="10062514" y="5564630"/>
                <a:ext cx="169920" cy="190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5959E88-50D7-8043-3D1C-6C661902D1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53514" y="5555990"/>
                  <a:ext cx="187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835206-E841-2D65-2BFB-A97FBF888B97}"/>
                    </a:ext>
                  </a:extLst>
                </p14:cNvPr>
                <p14:cNvContentPartPr/>
                <p14:nvPr/>
              </p14:nvContentPartPr>
              <p14:xfrm>
                <a:off x="11215594" y="5476790"/>
                <a:ext cx="360" cy="18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835206-E841-2D65-2BFB-A97FBF888B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06594" y="5467790"/>
                  <a:ext cx="1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4A463C5-F5E4-7F02-7377-9E93F6067858}"/>
                    </a:ext>
                  </a:extLst>
                </p14:cNvPr>
                <p14:cNvContentPartPr/>
                <p14:nvPr/>
              </p14:nvContentPartPr>
              <p14:xfrm>
                <a:off x="11233954" y="5517470"/>
                <a:ext cx="148320" cy="12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4A463C5-F5E4-7F02-7377-9E93F60678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24954" y="5508470"/>
                  <a:ext cx="16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9C645B-2EB9-660A-E8B6-7A459EA756E0}"/>
                    </a:ext>
                  </a:extLst>
                </p14:cNvPr>
                <p14:cNvContentPartPr/>
                <p14:nvPr/>
              </p14:nvContentPartPr>
              <p14:xfrm>
                <a:off x="6997834" y="6351950"/>
                <a:ext cx="36000" cy="157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9C645B-2EB9-660A-E8B6-7A459EA756E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88834" y="6343310"/>
                  <a:ext cx="5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B569E5-E291-BB07-916E-E3A8859997A2}"/>
                    </a:ext>
                  </a:extLst>
                </p14:cNvPr>
                <p14:cNvContentPartPr/>
                <p14:nvPr/>
              </p14:nvContentPartPr>
              <p14:xfrm>
                <a:off x="7531714" y="6382550"/>
                <a:ext cx="173160" cy="161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B569E5-E291-BB07-916E-E3A8859997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22714" y="6373910"/>
                  <a:ext cx="190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B085DA2-D86C-1B07-407C-3267DFA95881}"/>
                    </a:ext>
                  </a:extLst>
                </p14:cNvPr>
                <p14:cNvContentPartPr/>
                <p14:nvPr/>
              </p14:nvContentPartPr>
              <p14:xfrm>
                <a:off x="8051554" y="6492350"/>
                <a:ext cx="163440" cy="154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B085DA2-D86C-1B07-407C-3267DFA958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42554" y="6483350"/>
                  <a:ext cx="181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D215BC-F35B-2EB2-1D9B-D4AB09E5BE64}"/>
                    </a:ext>
                  </a:extLst>
                </p14:cNvPr>
                <p14:cNvContentPartPr/>
                <p14:nvPr/>
              </p14:nvContentPartPr>
              <p14:xfrm>
                <a:off x="8473114" y="6503150"/>
                <a:ext cx="135000" cy="16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D215BC-F35B-2EB2-1D9B-D4AB09E5BE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64114" y="6494510"/>
                  <a:ext cx="152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E220216-4F9C-3116-23BD-72727178F6ED}"/>
                    </a:ext>
                  </a:extLst>
                </p14:cNvPr>
                <p14:cNvContentPartPr/>
                <p14:nvPr/>
              </p14:nvContentPartPr>
              <p14:xfrm>
                <a:off x="9050554" y="6372470"/>
                <a:ext cx="228960" cy="15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E220216-4F9C-3116-23BD-72727178F6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41914" y="6363830"/>
                  <a:ext cx="246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7B2566-A0B2-9C93-E165-DE05BBF01317}"/>
                    </a:ext>
                  </a:extLst>
                </p14:cNvPr>
                <p14:cNvContentPartPr/>
                <p14:nvPr/>
              </p14:nvContentPartPr>
              <p14:xfrm>
                <a:off x="9461314" y="6579830"/>
                <a:ext cx="212040" cy="144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7B2566-A0B2-9C93-E165-DE05BBF013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52314" y="6571190"/>
                  <a:ext cx="229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ADDD930-67A3-6C44-6721-ED6B45F4727D}"/>
                    </a:ext>
                  </a:extLst>
                </p14:cNvPr>
                <p14:cNvContentPartPr/>
                <p14:nvPr/>
              </p14:nvContentPartPr>
              <p14:xfrm>
                <a:off x="10181674" y="6319190"/>
                <a:ext cx="177840" cy="185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ADDD930-67A3-6C44-6721-ED6B45F472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72674" y="6310550"/>
                  <a:ext cx="195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6849F12-2211-202C-8704-14C9C600C9F4}"/>
                    </a:ext>
                  </a:extLst>
                </p14:cNvPr>
                <p14:cNvContentPartPr/>
                <p14:nvPr/>
              </p14:nvContentPartPr>
              <p14:xfrm>
                <a:off x="10711234" y="6336830"/>
                <a:ext cx="128520" cy="230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6849F12-2211-202C-8704-14C9C600C9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02234" y="6327830"/>
                  <a:ext cx="146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251D10-AE9C-FFA2-CA27-A74EAC280802}"/>
                    </a:ext>
                  </a:extLst>
                </p14:cNvPr>
                <p14:cNvContentPartPr/>
                <p14:nvPr/>
              </p14:nvContentPartPr>
              <p14:xfrm>
                <a:off x="11274634" y="6477950"/>
                <a:ext cx="219960" cy="30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251D10-AE9C-FFA2-CA27-A74EAC2808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65994" y="6468950"/>
                  <a:ext cx="237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6AE711-42AA-F570-2D4C-EDE75CA6F4E2}"/>
                    </a:ext>
                  </a:extLst>
                </p14:cNvPr>
                <p14:cNvContentPartPr/>
                <p14:nvPr/>
              </p14:nvContentPartPr>
              <p14:xfrm>
                <a:off x="11738674" y="6407390"/>
                <a:ext cx="194400" cy="234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6AE711-42AA-F570-2D4C-EDE75CA6F4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30034" y="6398750"/>
                  <a:ext cx="212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6FBD69-301D-AF4E-C084-4C77B296326A}"/>
                    </a:ext>
                  </a:extLst>
                </p14:cNvPr>
                <p14:cNvContentPartPr/>
                <p14:nvPr/>
              </p14:nvContentPartPr>
              <p14:xfrm>
                <a:off x="7202674" y="3328310"/>
                <a:ext cx="837360" cy="1328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6FBD69-301D-AF4E-C084-4C77B29632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94034" y="3319670"/>
                  <a:ext cx="855000" cy="13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27CB6D0-9D31-D3B7-31FA-B871480F699C}"/>
                    </a:ext>
                  </a:extLst>
                </p14:cNvPr>
                <p14:cNvContentPartPr/>
                <p14:nvPr/>
              </p14:nvContentPartPr>
              <p14:xfrm>
                <a:off x="7155154" y="4586510"/>
                <a:ext cx="215280" cy="86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27CB6D0-9D31-D3B7-31FA-B871480F69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6514" y="4577870"/>
                  <a:ext cx="232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A4C8A6-040F-BAD2-EA79-105AD66D5435}"/>
                    </a:ext>
                  </a:extLst>
                </p14:cNvPr>
                <p14:cNvContentPartPr/>
                <p14:nvPr/>
              </p14:nvContentPartPr>
              <p14:xfrm>
                <a:off x="6931954" y="4701710"/>
                <a:ext cx="520920" cy="862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A4C8A6-040F-BAD2-EA79-105AD66D54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3314" y="4693070"/>
                  <a:ext cx="53856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4937FF-B043-6E4B-1407-C96F4E1B9503}"/>
                    </a:ext>
                  </a:extLst>
                </p14:cNvPr>
                <p14:cNvContentPartPr/>
                <p14:nvPr/>
              </p14:nvContentPartPr>
              <p14:xfrm>
                <a:off x="6890914" y="5505230"/>
                <a:ext cx="181080" cy="10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4937FF-B043-6E4B-1407-C96F4E1B95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82274" y="5496590"/>
                  <a:ext cx="198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4F14A19-4987-6A08-1AAC-5CE63AB016B2}"/>
                    </a:ext>
                  </a:extLst>
                </p14:cNvPr>
                <p14:cNvContentPartPr/>
                <p14:nvPr/>
              </p14:nvContentPartPr>
              <p14:xfrm>
                <a:off x="6578434" y="5676590"/>
                <a:ext cx="464040" cy="67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4F14A19-4987-6A08-1AAC-5CE63AB016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9434" y="5667590"/>
                  <a:ext cx="48168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C8832D-C154-A320-734E-197AE7385FFD}"/>
                    </a:ext>
                  </a:extLst>
                </p14:cNvPr>
                <p14:cNvContentPartPr/>
                <p14:nvPr/>
              </p14:nvContentPartPr>
              <p14:xfrm>
                <a:off x="6495994" y="6344750"/>
                <a:ext cx="169920" cy="9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C8832D-C154-A320-734E-197AE7385F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86994" y="6335750"/>
                  <a:ext cx="18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6530F6C-E583-2A37-29DA-B8BD4A03DFC2}"/>
                    </a:ext>
                  </a:extLst>
                </p14:cNvPr>
                <p14:cNvContentPartPr/>
                <p14:nvPr/>
              </p14:nvContentPartPr>
              <p14:xfrm>
                <a:off x="6780394" y="6596390"/>
                <a:ext cx="1887120" cy="22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6530F6C-E583-2A37-29DA-B8BD4A03DF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71394" y="6587390"/>
                  <a:ext cx="1904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80A15F-E712-F92C-A816-2A6E2C464AE1}"/>
                    </a:ext>
                  </a:extLst>
                </p14:cNvPr>
                <p14:cNvContentPartPr/>
                <p14:nvPr/>
              </p14:nvContentPartPr>
              <p14:xfrm>
                <a:off x="7719634" y="5698910"/>
                <a:ext cx="463320" cy="76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80A15F-E712-F92C-A816-2A6E2C464A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10994" y="5689910"/>
                  <a:ext cx="48096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8B1B1C-118F-BA09-805D-1EE8AD1B1CE7}"/>
                    </a:ext>
                  </a:extLst>
                </p14:cNvPr>
                <p14:cNvContentPartPr/>
                <p14:nvPr/>
              </p14:nvContentPartPr>
              <p14:xfrm>
                <a:off x="7673194" y="5632310"/>
                <a:ext cx="117720" cy="178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8B1B1C-118F-BA09-805D-1EE8AD1B1C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64194" y="5623310"/>
                  <a:ext cx="135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564867-E045-1FAA-CCB6-7FBD7839CFC6}"/>
                    </a:ext>
                  </a:extLst>
                </p14:cNvPr>
                <p14:cNvContentPartPr/>
                <p14:nvPr/>
              </p14:nvContentPartPr>
              <p14:xfrm>
                <a:off x="7740154" y="4743830"/>
                <a:ext cx="378000" cy="84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564867-E045-1FAA-CCB6-7FBD7839CF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31514" y="4735190"/>
                  <a:ext cx="3956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16A4E6-58E6-3B9D-4792-3D3A53F7A962}"/>
                    </a:ext>
                  </a:extLst>
                </p14:cNvPr>
                <p14:cNvContentPartPr/>
                <p14:nvPr/>
              </p14:nvContentPartPr>
              <p14:xfrm>
                <a:off x="7996114" y="4709990"/>
                <a:ext cx="500040" cy="700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16A4E6-58E6-3B9D-4792-3D3A53F7A9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87474" y="4701350"/>
                  <a:ext cx="5176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DFDC13-CE1F-7791-E065-BFE3EC07AFF1}"/>
                    </a:ext>
                  </a:extLst>
                </p14:cNvPr>
                <p14:cNvContentPartPr/>
                <p14:nvPr/>
              </p14:nvContentPartPr>
              <p14:xfrm>
                <a:off x="8481394" y="5532590"/>
                <a:ext cx="141840" cy="75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DFDC13-CE1F-7791-E065-BFE3EC07AF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754" y="5523950"/>
                  <a:ext cx="15948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CB5FAA-AE79-6E87-61C1-26270E82FB6C}"/>
                    </a:ext>
                  </a:extLst>
                </p14:cNvPr>
                <p14:cNvContentPartPr/>
                <p14:nvPr/>
              </p14:nvContentPartPr>
              <p14:xfrm>
                <a:off x="8484634" y="5719790"/>
                <a:ext cx="488160" cy="54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CB5FAA-AE79-6E87-61C1-26270E82FB6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75634" y="5711150"/>
                  <a:ext cx="5058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32D0FF-C491-66CD-880A-95780DBDB224}"/>
                    </a:ext>
                  </a:extLst>
                </p14:cNvPr>
                <p14:cNvContentPartPr/>
                <p14:nvPr/>
              </p14:nvContentPartPr>
              <p14:xfrm>
                <a:off x="8910514" y="6214070"/>
                <a:ext cx="2160" cy="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32D0FF-C491-66CD-880A-95780DBDB2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01514" y="6205430"/>
                  <a:ext cx="19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7C6B45-4738-33D6-BFA5-7109C08FB131}"/>
                    </a:ext>
                  </a:extLst>
                </p14:cNvPr>
                <p14:cNvContentPartPr/>
                <p14:nvPr/>
              </p14:nvContentPartPr>
              <p14:xfrm>
                <a:off x="7796314" y="3231470"/>
                <a:ext cx="221400" cy="3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7C6B45-4738-33D6-BFA5-7109C08FB1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87674" y="3222830"/>
                  <a:ext cx="239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0B4483-E44D-5789-FD90-9F37FE04EF81}"/>
                    </a:ext>
                  </a:extLst>
                </p14:cNvPr>
                <p14:cNvContentPartPr/>
                <p14:nvPr/>
              </p14:nvContentPartPr>
              <p14:xfrm>
                <a:off x="7884154" y="3172430"/>
                <a:ext cx="111600" cy="101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0B4483-E44D-5789-FD90-9F37FE04EF8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75514" y="3163790"/>
                  <a:ext cx="129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57EEE6-016B-1EF4-D42E-9A0B0FA04AFD}"/>
                    </a:ext>
                  </a:extLst>
                </p14:cNvPr>
                <p14:cNvContentPartPr/>
                <p14:nvPr/>
              </p14:nvContentPartPr>
              <p14:xfrm>
                <a:off x="7529914" y="4179710"/>
                <a:ext cx="249120" cy="39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57EEE6-016B-1EF4-D42E-9A0B0FA04A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0914" y="4171070"/>
                  <a:ext cx="26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4C5FA8-1400-4543-CFF3-5266887227E6}"/>
                    </a:ext>
                  </a:extLst>
                </p14:cNvPr>
                <p14:cNvContentPartPr/>
                <p14:nvPr/>
              </p14:nvContentPartPr>
              <p14:xfrm>
                <a:off x="7613434" y="4086830"/>
                <a:ext cx="104040" cy="205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4C5FA8-1400-4543-CFF3-5266887227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04434" y="4077830"/>
                  <a:ext cx="121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5700CF-E355-10B8-10D2-E212737C34B8}"/>
                    </a:ext>
                  </a:extLst>
                </p14:cNvPr>
                <p14:cNvContentPartPr/>
                <p14:nvPr/>
              </p14:nvContentPartPr>
              <p14:xfrm>
                <a:off x="8659234" y="4386710"/>
                <a:ext cx="239040" cy="2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5700CF-E355-10B8-10D2-E212737C34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0234" y="4377710"/>
                  <a:ext cx="256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0E071EF-40B1-20ED-2C34-FEE491D87B4F}"/>
                    </a:ext>
                  </a:extLst>
                </p14:cNvPr>
                <p14:cNvContentPartPr/>
                <p14:nvPr/>
              </p14:nvContentPartPr>
              <p14:xfrm>
                <a:off x="8855074" y="4312550"/>
                <a:ext cx="28440" cy="179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0E071EF-40B1-20ED-2C34-FEE491D87B4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46434" y="4303910"/>
                  <a:ext cx="46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2612272-2ADA-C9FE-909A-5CEA6B63753F}"/>
                    </a:ext>
                  </a:extLst>
                </p14:cNvPr>
                <p14:cNvContentPartPr/>
                <p14:nvPr/>
              </p14:nvContentPartPr>
              <p14:xfrm>
                <a:off x="7411834" y="5225150"/>
                <a:ext cx="227160" cy="1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2612272-2ADA-C9FE-909A-5CEA6B6375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02834" y="5216150"/>
                  <a:ext cx="244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AA3433-2177-0893-9441-1F9CD57082F0}"/>
                    </a:ext>
                  </a:extLst>
                </p14:cNvPr>
                <p14:cNvContentPartPr/>
                <p14:nvPr/>
              </p14:nvContentPartPr>
              <p14:xfrm>
                <a:off x="7528834" y="5185190"/>
                <a:ext cx="29520" cy="129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AA3433-2177-0893-9441-1F9CD57082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20194" y="5176190"/>
                  <a:ext cx="4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8486D5C-A004-0A0D-C530-1A998717345B}"/>
                    </a:ext>
                  </a:extLst>
                </p14:cNvPr>
                <p14:cNvContentPartPr/>
                <p14:nvPr/>
              </p14:nvContentPartPr>
              <p14:xfrm>
                <a:off x="7910074" y="5420630"/>
                <a:ext cx="243000" cy="2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8486D5C-A004-0A0D-C530-1A99871734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01434" y="5411990"/>
                  <a:ext cx="260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ECEFBA-CAD6-5B91-52D1-AC054C7FC6B9}"/>
                    </a:ext>
                  </a:extLst>
                </p14:cNvPr>
                <p14:cNvContentPartPr/>
                <p14:nvPr/>
              </p14:nvContentPartPr>
              <p14:xfrm>
                <a:off x="8126794" y="5351510"/>
                <a:ext cx="28440" cy="110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ECEFBA-CAD6-5B91-52D1-AC054C7FC6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7794" y="5342510"/>
                  <a:ext cx="4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571FDE-7D4E-108E-9B50-387813549DB2}"/>
                    </a:ext>
                  </a:extLst>
                </p14:cNvPr>
                <p14:cNvContentPartPr/>
                <p14:nvPr/>
              </p14:nvContentPartPr>
              <p14:xfrm>
                <a:off x="6727114" y="6214070"/>
                <a:ext cx="260640" cy="57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571FDE-7D4E-108E-9B50-387813549D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18114" y="6205430"/>
                  <a:ext cx="278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59D29C-89B2-D4F4-1542-7A545423AE4E}"/>
                    </a:ext>
                  </a:extLst>
                </p14:cNvPr>
                <p14:cNvContentPartPr/>
                <p14:nvPr/>
              </p14:nvContentPartPr>
              <p14:xfrm>
                <a:off x="6896314" y="6185990"/>
                <a:ext cx="57240" cy="89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59D29C-89B2-D4F4-1542-7A545423AE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7314" y="6176990"/>
                  <a:ext cx="74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B7726-80BD-7190-5DB6-238BFA55A180}"/>
                    </a:ext>
                  </a:extLst>
                </p14:cNvPr>
                <p14:cNvContentPartPr/>
                <p14:nvPr/>
              </p14:nvContentPartPr>
              <p14:xfrm>
                <a:off x="2652994" y="3979190"/>
                <a:ext cx="189720" cy="340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B7726-80BD-7190-5DB6-238BFA55A1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44354" y="3970190"/>
                  <a:ext cx="207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0265218-DFA5-9B8E-D682-8F7F8C66C639}"/>
                    </a:ext>
                  </a:extLst>
                </p14:cNvPr>
                <p14:cNvContentPartPr/>
                <p14:nvPr/>
              </p14:nvContentPartPr>
              <p14:xfrm>
                <a:off x="2856754" y="4104470"/>
                <a:ext cx="101880" cy="150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0265218-DFA5-9B8E-D682-8F7F8C66C6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47754" y="4095830"/>
                  <a:ext cx="119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5FCC15-24E2-731B-1DB0-8C8E509756D3}"/>
                    </a:ext>
                  </a:extLst>
                </p14:cNvPr>
                <p14:cNvContentPartPr/>
                <p14:nvPr/>
              </p14:nvContentPartPr>
              <p14:xfrm>
                <a:off x="3033154" y="4085030"/>
                <a:ext cx="158400" cy="154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5FCC15-24E2-731B-1DB0-8C8E509756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24154" y="4076030"/>
                  <a:ext cx="176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B4C76E9-11F3-AB0C-840C-922A5C7AC46A}"/>
                    </a:ext>
                  </a:extLst>
                </p14:cNvPr>
                <p14:cNvContentPartPr/>
                <p14:nvPr/>
              </p14:nvContentPartPr>
              <p14:xfrm>
                <a:off x="3237274" y="4047230"/>
                <a:ext cx="130680" cy="31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B4C76E9-11F3-AB0C-840C-922A5C7AC4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28274" y="4038590"/>
                  <a:ext cx="148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73EA70-66AC-2811-043E-6CECEB739A7E}"/>
                    </a:ext>
                  </a:extLst>
                </p14:cNvPr>
                <p14:cNvContentPartPr/>
                <p14:nvPr/>
              </p14:nvContentPartPr>
              <p14:xfrm>
                <a:off x="3184714" y="4438910"/>
                <a:ext cx="145800" cy="248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73EA70-66AC-2811-043E-6CECEB739A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76074" y="4429910"/>
                  <a:ext cx="163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C917DE-39BD-C2E1-0D3B-BC71690F2C0A}"/>
                    </a:ext>
                  </a:extLst>
                </p14:cNvPr>
                <p14:cNvContentPartPr/>
                <p14:nvPr/>
              </p14:nvContentPartPr>
              <p14:xfrm>
                <a:off x="3416194" y="4549790"/>
                <a:ext cx="113040" cy="99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C917DE-39BD-C2E1-0D3B-BC71690F2C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07554" y="4541150"/>
                  <a:ext cx="130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4D58A1-9CBD-5DAD-19BA-B54D179B8685}"/>
                    </a:ext>
                  </a:extLst>
                </p14:cNvPr>
                <p14:cNvContentPartPr/>
                <p14:nvPr/>
              </p14:nvContentPartPr>
              <p14:xfrm>
                <a:off x="3679354" y="4550510"/>
                <a:ext cx="128520" cy="181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4D58A1-9CBD-5DAD-19BA-B54D179B868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70714" y="4541870"/>
                  <a:ext cx="14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73B7439-08A5-96CB-E3F3-E32CC53C92B1}"/>
                    </a:ext>
                  </a:extLst>
                </p14:cNvPr>
                <p14:cNvContentPartPr/>
                <p14:nvPr/>
              </p14:nvContentPartPr>
              <p14:xfrm>
                <a:off x="3911194" y="4553390"/>
                <a:ext cx="155160" cy="281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73B7439-08A5-96CB-E3F3-E32CC53C92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02194" y="4544750"/>
                  <a:ext cx="172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158F829-CCE6-38E3-4E95-CA9160224F08}"/>
                    </a:ext>
                  </a:extLst>
                </p14:cNvPr>
                <p14:cNvContentPartPr/>
                <p14:nvPr/>
              </p14:nvContentPartPr>
              <p14:xfrm>
                <a:off x="3778714" y="5065310"/>
                <a:ext cx="182880" cy="19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158F829-CCE6-38E3-4E95-CA9160224F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70074" y="5056670"/>
                  <a:ext cx="20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3847B0E-8BF6-6A71-55A4-F0C1ADB0637C}"/>
                    </a:ext>
                  </a:extLst>
                </p14:cNvPr>
                <p14:cNvContentPartPr/>
                <p14:nvPr/>
              </p14:nvContentPartPr>
              <p14:xfrm>
                <a:off x="4037554" y="5129750"/>
                <a:ext cx="452520" cy="14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3847B0E-8BF6-6A71-55A4-F0C1ADB063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28914" y="5121110"/>
                  <a:ext cx="470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8FAB043-33D8-B227-CCCD-15A03A5C4077}"/>
                    </a:ext>
                  </a:extLst>
                </p14:cNvPr>
                <p14:cNvContentPartPr/>
                <p14:nvPr/>
              </p14:nvContentPartPr>
              <p14:xfrm>
                <a:off x="4599514" y="5074670"/>
                <a:ext cx="177480" cy="317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8FAB043-33D8-B227-CCCD-15A03A5C40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90874" y="5066030"/>
                  <a:ext cx="195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1071B0-8556-09F2-817F-3441DD2C7195}"/>
                    </a:ext>
                  </a:extLst>
                </p14:cNvPr>
                <p14:cNvContentPartPr/>
                <p14:nvPr/>
              </p14:nvContentPartPr>
              <p14:xfrm>
                <a:off x="5381434" y="4218950"/>
                <a:ext cx="407160" cy="440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1071B0-8556-09F2-817F-3441DD2C719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72794" y="4210310"/>
                  <a:ext cx="424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A54A2D-4350-D5B8-AAF4-AAAED4B5F8AA}"/>
                    </a:ext>
                  </a:extLst>
                </p14:cNvPr>
                <p14:cNvContentPartPr/>
                <p14:nvPr/>
              </p14:nvContentPartPr>
              <p14:xfrm>
                <a:off x="5669434" y="4601630"/>
                <a:ext cx="191160" cy="60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A54A2D-4350-D5B8-AAF4-AAAED4B5F8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0434" y="4592630"/>
                  <a:ext cx="208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E9B76D-00D9-6C80-1DC9-619E7F8C5C52}"/>
                    </a:ext>
                  </a:extLst>
                </p14:cNvPr>
                <p14:cNvContentPartPr/>
                <p14:nvPr/>
              </p14:nvContentPartPr>
              <p14:xfrm>
                <a:off x="5414914" y="4766870"/>
                <a:ext cx="429480" cy="39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E9B76D-00D9-6C80-1DC9-619E7F8C5C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06274" y="4758230"/>
                  <a:ext cx="447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2170C1-0E18-49BF-A02A-42FAC5B1A3EA}"/>
                    </a:ext>
                  </a:extLst>
                </p14:cNvPr>
                <p14:cNvContentPartPr/>
                <p14:nvPr/>
              </p14:nvContentPartPr>
              <p14:xfrm>
                <a:off x="5700754" y="5149550"/>
                <a:ext cx="146880" cy="7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2170C1-0E18-49BF-A02A-42FAC5B1A3E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92114" y="5140550"/>
                  <a:ext cx="164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7F101D-BCB0-327F-EFEF-333518BB2108}"/>
                    </a:ext>
                  </a:extLst>
                </p14:cNvPr>
                <p14:cNvContentPartPr/>
                <p14:nvPr/>
              </p14:nvContentPartPr>
              <p14:xfrm>
                <a:off x="5440834" y="5274830"/>
                <a:ext cx="362160" cy="397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7F101D-BCB0-327F-EFEF-333518BB21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32194" y="5265830"/>
                  <a:ext cx="379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75FEF68-907D-30D2-E666-1968F235007C}"/>
                    </a:ext>
                  </a:extLst>
                </p14:cNvPr>
                <p14:cNvContentPartPr/>
                <p14:nvPr/>
              </p14:nvContentPartPr>
              <p14:xfrm>
                <a:off x="5626234" y="5676590"/>
                <a:ext cx="249120" cy="99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75FEF68-907D-30D2-E666-1968F23500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17594" y="5667950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670E72-492B-C1C0-CD4E-6784FF675465}"/>
                    </a:ext>
                  </a:extLst>
                </p14:cNvPr>
                <p14:cNvContentPartPr/>
                <p14:nvPr/>
              </p14:nvContentPartPr>
              <p14:xfrm>
                <a:off x="1203634" y="4802150"/>
                <a:ext cx="670680" cy="394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670E72-492B-C1C0-CD4E-6784FF6754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94634" y="4793510"/>
                  <a:ext cx="688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F5B0DD-38F6-05CF-6851-B49AE5C2E800}"/>
                    </a:ext>
                  </a:extLst>
                </p14:cNvPr>
                <p14:cNvContentPartPr/>
                <p14:nvPr/>
              </p14:nvContentPartPr>
              <p14:xfrm>
                <a:off x="1843714" y="4850390"/>
                <a:ext cx="3960" cy="20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F5B0DD-38F6-05CF-6851-B49AE5C2E8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34714" y="4841750"/>
                  <a:ext cx="21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A13FB6F-2BA5-86C2-FF92-1E7B87C9356D}"/>
                    </a:ext>
                  </a:extLst>
                </p14:cNvPr>
                <p14:cNvContentPartPr/>
                <p14:nvPr/>
              </p14:nvContentPartPr>
              <p14:xfrm>
                <a:off x="1791154" y="5283830"/>
                <a:ext cx="152280" cy="239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A13FB6F-2BA5-86C2-FF92-1E7B87C935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82514" y="5274830"/>
                  <a:ext cx="169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38B991-B520-5D42-D4C3-D7B398995038}"/>
                    </a:ext>
                  </a:extLst>
                </p14:cNvPr>
                <p14:cNvContentPartPr/>
                <p14:nvPr/>
              </p14:nvContentPartPr>
              <p14:xfrm>
                <a:off x="1955314" y="5302550"/>
                <a:ext cx="133200" cy="135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38B991-B520-5D42-D4C3-D7B3989950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46674" y="5293910"/>
                  <a:ext cx="150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E5034F-ABE8-9AA9-3F72-EC0C3B637912}"/>
                    </a:ext>
                  </a:extLst>
                </p14:cNvPr>
                <p14:cNvContentPartPr/>
                <p14:nvPr/>
              </p14:nvContentPartPr>
              <p14:xfrm>
                <a:off x="2136394" y="5230550"/>
                <a:ext cx="134640" cy="20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E5034F-ABE8-9AA9-3F72-EC0C3B6379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27394" y="5221910"/>
                  <a:ext cx="152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C75CC2-8C6B-02D6-97FC-F86E0CDC75B7}"/>
                    </a:ext>
                  </a:extLst>
                </p14:cNvPr>
                <p14:cNvContentPartPr/>
                <p14:nvPr/>
              </p14:nvContentPartPr>
              <p14:xfrm>
                <a:off x="2341594" y="5276990"/>
                <a:ext cx="28800" cy="130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C75CC2-8C6B-02D6-97FC-F86E0CDC75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32594" y="5267990"/>
                  <a:ext cx="46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5EFA12-75F7-4392-4B4E-056FC64682C1}"/>
                    </a:ext>
                  </a:extLst>
                </p14:cNvPr>
                <p14:cNvContentPartPr/>
                <p14:nvPr/>
              </p14:nvContentPartPr>
              <p14:xfrm>
                <a:off x="645634" y="4645190"/>
                <a:ext cx="2244600" cy="1235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5EFA12-75F7-4392-4B4E-056FC64682C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6634" y="4636190"/>
                  <a:ext cx="226224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01C0629-3EC2-0968-9E32-E82195DBB8F1}"/>
                    </a:ext>
                  </a:extLst>
                </p14:cNvPr>
                <p14:cNvContentPartPr/>
                <p14:nvPr/>
              </p14:nvContentPartPr>
              <p14:xfrm>
                <a:off x="2445994" y="3751310"/>
                <a:ext cx="2701440" cy="2235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01C0629-3EC2-0968-9E32-E82195DBB8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6994" y="3742670"/>
                  <a:ext cx="2719080" cy="22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E9F500-6847-CE6D-EBED-07F32052E64E}"/>
                    </a:ext>
                  </a:extLst>
                </p14:cNvPr>
                <p14:cNvContentPartPr/>
                <p14:nvPr/>
              </p14:nvContentPartPr>
              <p14:xfrm>
                <a:off x="4642354" y="3890270"/>
                <a:ext cx="1865520" cy="2472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E9F500-6847-CE6D-EBED-07F32052E6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3714" y="3881630"/>
                  <a:ext cx="1883160" cy="24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1611F8-AB1C-5DFB-2830-91137E5991F3}"/>
                    </a:ext>
                  </a:extLst>
                </p14:cNvPr>
                <p14:cNvContentPartPr/>
                <p14:nvPr/>
              </p14:nvContentPartPr>
              <p14:xfrm>
                <a:off x="7464394" y="4870550"/>
                <a:ext cx="53640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1611F8-AB1C-5DFB-2830-91137E5991F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55754" y="4861910"/>
                  <a:ext cx="55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569971-EB33-97FA-F10E-D99D688915FF}"/>
                    </a:ext>
                  </a:extLst>
                </p14:cNvPr>
                <p14:cNvContentPartPr/>
                <p14:nvPr/>
              </p14:nvContentPartPr>
              <p14:xfrm>
                <a:off x="8836714" y="4954070"/>
                <a:ext cx="730440" cy="1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569971-EB33-97FA-F10E-D99D688915F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27714" y="4945430"/>
                  <a:ext cx="748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6924157-0F3C-EBF8-5860-194CEB99F063}"/>
                    </a:ext>
                  </a:extLst>
                </p14:cNvPr>
                <p14:cNvContentPartPr/>
                <p14:nvPr/>
              </p14:nvContentPartPr>
              <p14:xfrm>
                <a:off x="7212394" y="6073670"/>
                <a:ext cx="617400" cy="9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6924157-0F3C-EBF8-5860-194CEB99F0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03394" y="6065030"/>
                  <a:ext cx="635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C42A75-8F08-DE66-9AFD-A8A7E4DC048F}"/>
                    </a:ext>
                  </a:extLst>
                </p14:cNvPr>
                <p14:cNvContentPartPr/>
                <p14:nvPr/>
              </p14:nvContentPartPr>
              <p14:xfrm>
                <a:off x="8350714" y="5926790"/>
                <a:ext cx="414000" cy="54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C42A75-8F08-DE66-9AFD-A8A7E4DC048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41714" y="5917790"/>
                  <a:ext cx="431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0C4923A-761C-62A6-2E1A-09D6293323D1}"/>
                    </a:ext>
                  </a:extLst>
                </p14:cNvPr>
                <p14:cNvContentPartPr/>
                <p14:nvPr/>
              </p14:nvContentPartPr>
              <p14:xfrm>
                <a:off x="9731674" y="5976830"/>
                <a:ext cx="717120" cy="1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0C4923A-761C-62A6-2E1A-09D6293323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22674" y="5968190"/>
                  <a:ext cx="73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A8C8DEE-7628-7E93-02A9-1795BF36AEE8}"/>
                    </a:ext>
                  </a:extLst>
                </p14:cNvPr>
                <p14:cNvContentPartPr/>
                <p14:nvPr/>
              </p14:nvContentPartPr>
              <p14:xfrm>
                <a:off x="6829714" y="6668390"/>
                <a:ext cx="1547640" cy="31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A8C8DEE-7628-7E93-02A9-1795BF36AE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21074" y="6659390"/>
                  <a:ext cx="1565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566F8C7-9C2B-3162-67F3-1BE23EC5E49F}"/>
                    </a:ext>
                  </a:extLst>
                </p14:cNvPr>
                <p14:cNvContentPartPr/>
                <p14:nvPr/>
              </p14:nvContentPartPr>
              <p14:xfrm>
                <a:off x="9106354" y="6782510"/>
                <a:ext cx="709920" cy="19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566F8C7-9C2B-3162-67F3-1BE23EC5E4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97714" y="6773870"/>
                  <a:ext cx="72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D016A34-468E-1A20-144C-6137421D0DB5}"/>
                    </a:ext>
                  </a:extLst>
                </p14:cNvPr>
                <p14:cNvContentPartPr/>
                <p14:nvPr/>
              </p14:nvContentPartPr>
              <p14:xfrm>
                <a:off x="10758034" y="6782870"/>
                <a:ext cx="541440" cy="10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D016A34-468E-1A20-144C-6137421D0DB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49034" y="6774230"/>
                  <a:ext cx="559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D3DC46A-6509-10DD-4CDC-41C5147ED766}"/>
                    </a:ext>
                  </a:extLst>
                </p14:cNvPr>
                <p14:cNvContentPartPr/>
                <p14:nvPr/>
              </p14:nvContentPartPr>
              <p14:xfrm>
                <a:off x="12204154" y="6738590"/>
                <a:ext cx="2556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D3DC46A-6509-10DD-4CDC-41C5147ED76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195514" y="6729590"/>
                  <a:ext cx="4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E126FD-83F1-8ECE-2615-E18AB83BAA2E}"/>
                    </a:ext>
                  </a:extLst>
                </p14:cNvPr>
                <p14:cNvContentPartPr/>
                <p14:nvPr/>
              </p14:nvContentPartPr>
              <p14:xfrm>
                <a:off x="6726394" y="4113110"/>
                <a:ext cx="6503040" cy="2829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E126FD-83F1-8ECE-2615-E18AB83BAA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17754" y="4104470"/>
                  <a:ext cx="6520680" cy="28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3E9FE26-6D2B-95E1-4A6F-1428311CBF06}"/>
              </a:ext>
            </a:extLst>
          </p:cNvPr>
          <p:cNvGrpSpPr/>
          <p:nvPr/>
        </p:nvGrpSpPr>
        <p:grpSpPr>
          <a:xfrm>
            <a:off x="8126794" y="83814"/>
            <a:ext cx="3816720" cy="2719800"/>
            <a:chOff x="8126794" y="83814"/>
            <a:chExt cx="3816720" cy="27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9D9322-CF2B-9527-FB9A-DC706FDBEECB}"/>
                    </a:ext>
                  </a:extLst>
                </p14:cNvPr>
                <p14:cNvContentPartPr/>
                <p14:nvPr/>
              </p14:nvContentPartPr>
              <p14:xfrm>
                <a:off x="8633674" y="578454"/>
                <a:ext cx="2387160" cy="1192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9D9322-CF2B-9527-FB9A-DC706FDBEEC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25034" y="569454"/>
                  <a:ext cx="240480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11E86A7-94F5-F922-CD7C-3064FFBB1D28}"/>
                    </a:ext>
                  </a:extLst>
                </p14:cNvPr>
                <p14:cNvContentPartPr/>
                <p14:nvPr/>
              </p14:nvContentPartPr>
              <p14:xfrm>
                <a:off x="8767234" y="552534"/>
                <a:ext cx="2304000" cy="1157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11E86A7-94F5-F922-CD7C-3064FFBB1D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58594" y="543894"/>
                  <a:ext cx="232164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9967D1A-14F1-6F68-D780-9D1CE4EC5DB5}"/>
                    </a:ext>
                  </a:extLst>
                </p14:cNvPr>
                <p14:cNvContentPartPr/>
                <p14:nvPr/>
              </p14:nvContentPartPr>
              <p14:xfrm>
                <a:off x="9085834" y="289014"/>
                <a:ext cx="48960" cy="159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9967D1A-14F1-6F68-D780-9D1CE4EC5D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77194" y="280374"/>
                  <a:ext cx="66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6B46DA1-8E82-C174-911E-E04D2E5555E4}"/>
                    </a:ext>
                  </a:extLst>
                </p14:cNvPr>
                <p14:cNvContentPartPr/>
                <p14:nvPr/>
              </p14:nvContentPartPr>
              <p14:xfrm>
                <a:off x="9151714" y="155814"/>
                <a:ext cx="11160" cy="31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6B46DA1-8E82-C174-911E-E04D2E5555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142714" y="146814"/>
                  <a:ext cx="28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126E116-2A99-8A2C-53E1-A529820B26E1}"/>
                    </a:ext>
                  </a:extLst>
                </p14:cNvPr>
                <p14:cNvContentPartPr/>
                <p14:nvPr/>
              </p14:nvContentPartPr>
              <p14:xfrm>
                <a:off x="9227314" y="177414"/>
                <a:ext cx="10080" cy="279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126E116-2A99-8A2C-53E1-A529820B26E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18674" y="168414"/>
                  <a:ext cx="27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2865FCA-3FE5-8ADF-C63C-28009368F3E5}"/>
                    </a:ext>
                  </a:extLst>
                </p14:cNvPr>
                <p14:cNvContentPartPr/>
                <p14:nvPr/>
              </p14:nvContentPartPr>
              <p14:xfrm>
                <a:off x="9204274" y="318174"/>
                <a:ext cx="256320" cy="132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2865FCA-3FE5-8ADF-C63C-28009368F3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95634" y="309174"/>
                  <a:ext cx="273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05BF705-30C4-0F97-7CAD-87740C2A9C0F}"/>
                    </a:ext>
                  </a:extLst>
                </p14:cNvPr>
                <p14:cNvContentPartPr/>
                <p14:nvPr/>
              </p14:nvContentPartPr>
              <p14:xfrm>
                <a:off x="9531874" y="244734"/>
                <a:ext cx="154440" cy="286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5BF705-30C4-0F97-7CAD-87740C2A9C0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23234" y="235734"/>
                  <a:ext cx="172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3B544AB-7B19-FC46-10B8-1E1ADDB0F558}"/>
                    </a:ext>
                  </a:extLst>
                </p14:cNvPr>
                <p14:cNvContentPartPr/>
                <p14:nvPr/>
              </p14:nvContentPartPr>
              <p14:xfrm>
                <a:off x="9096274" y="609414"/>
                <a:ext cx="211680" cy="790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3B544AB-7B19-FC46-10B8-1E1ADDB0F55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87274" y="600774"/>
                  <a:ext cx="22932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76B629-9861-D7F3-9386-5384A4052926}"/>
                    </a:ext>
                  </a:extLst>
                </p14:cNvPr>
                <p14:cNvContentPartPr/>
                <p14:nvPr/>
              </p14:nvContentPartPr>
              <p14:xfrm>
                <a:off x="9737794" y="733254"/>
                <a:ext cx="162360" cy="646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76B629-9861-D7F3-9386-5384A405292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29154" y="724254"/>
                  <a:ext cx="1800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1ED142-27EB-956D-00B5-29A015C25601}"/>
                    </a:ext>
                  </a:extLst>
                </p14:cNvPr>
                <p14:cNvContentPartPr/>
                <p14:nvPr/>
              </p14:nvContentPartPr>
              <p14:xfrm>
                <a:off x="8820514" y="629214"/>
                <a:ext cx="178560" cy="118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1ED142-27EB-956D-00B5-29A015C2560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11514" y="620574"/>
                  <a:ext cx="196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C9C606-EDBE-541F-8207-1C5F00B94D07}"/>
                    </a:ext>
                  </a:extLst>
                </p14:cNvPr>
                <p14:cNvContentPartPr/>
                <p14:nvPr/>
              </p14:nvContentPartPr>
              <p14:xfrm>
                <a:off x="9052354" y="665214"/>
                <a:ext cx="80280" cy="88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C9C606-EDBE-541F-8207-1C5F00B94D0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43354" y="656214"/>
                  <a:ext cx="97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0277024-CFEA-A2E6-3DC5-06FBDD69784B}"/>
                    </a:ext>
                  </a:extLst>
                </p14:cNvPr>
                <p14:cNvContentPartPr/>
                <p14:nvPr/>
              </p14:nvContentPartPr>
              <p14:xfrm>
                <a:off x="9376714" y="701574"/>
                <a:ext cx="109080" cy="154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0277024-CFEA-A2E6-3DC5-06FBDD6978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67714" y="692934"/>
                  <a:ext cx="12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687F22E-1469-BF8F-F6EB-1C9E8BEB13FE}"/>
                    </a:ext>
                  </a:extLst>
                </p14:cNvPr>
                <p14:cNvContentPartPr/>
                <p14:nvPr/>
              </p14:nvContentPartPr>
              <p14:xfrm>
                <a:off x="9504154" y="726774"/>
                <a:ext cx="204480" cy="115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687F22E-1469-BF8F-F6EB-1C9E8BEB13F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95154" y="717774"/>
                  <a:ext cx="222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1B73FE-4BD0-EA6F-B79B-B814C061F142}"/>
                    </a:ext>
                  </a:extLst>
                </p14:cNvPr>
                <p14:cNvContentPartPr/>
                <p14:nvPr/>
              </p14:nvContentPartPr>
              <p14:xfrm>
                <a:off x="8540074" y="783654"/>
                <a:ext cx="1374480" cy="159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1B73FE-4BD0-EA6F-B79B-B814C061F1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31074" y="775014"/>
                  <a:ext cx="139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9A12488-8905-CB55-8FDC-B1C1DEEC6BA1}"/>
                    </a:ext>
                  </a:extLst>
                </p14:cNvPr>
                <p14:cNvContentPartPr/>
                <p14:nvPr/>
              </p14:nvContentPartPr>
              <p14:xfrm>
                <a:off x="8794954" y="927294"/>
                <a:ext cx="254160" cy="25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9A12488-8905-CB55-8FDC-B1C1DEEC6BA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86314" y="918294"/>
                  <a:ext cx="271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27BD0-58A8-5294-3D0E-F44EA63EA0B4}"/>
                    </a:ext>
                  </a:extLst>
                </p14:cNvPr>
                <p14:cNvContentPartPr/>
                <p14:nvPr/>
              </p14:nvContentPartPr>
              <p14:xfrm>
                <a:off x="9374554" y="1037814"/>
                <a:ext cx="216720" cy="25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27BD0-58A8-5294-3D0E-F44EA63EA0B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65554" y="1028814"/>
                  <a:ext cx="234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3900D2-CD2C-9689-B093-E3A43F9CED37}"/>
                    </a:ext>
                  </a:extLst>
                </p14:cNvPr>
                <p14:cNvContentPartPr/>
                <p14:nvPr/>
              </p14:nvContentPartPr>
              <p14:xfrm>
                <a:off x="8789194" y="1054014"/>
                <a:ext cx="378720" cy="2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3900D2-CD2C-9689-B093-E3A43F9CED3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80194" y="1045374"/>
                  <a:ext cx="396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E731E01-46B2-A421-5EA9-C4FF1C78674A}"/>
                    </a:ext>
                  </a:extLst>
                </p14:cNvPr>
                <p14:cNvContentPartPr/>
                <p14:nvPr/>
              </p14:nvContentPartPr>
              <p14:xfrm>
                <a:off x="9414154" y="1193694"/>
                <a:ext cx="202320" cy="10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E731E01-46B2-A421-5EA9-C4FF1C78674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05514" y="1185054"/>
                  <a:ext cx="21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455068-DD53-392C-4169-B7460CFED25C}"/>
                    </a:ext>
                  </a:extLst>
                </p14:cNvPr>
                <p14:cNvContentPartPr/>
                <p14:nvPr/>
              </p14:nvContentPartPr>
              <p14:xfrm>
                <a:off x="8843914" y="1250214"/>
                <a:ext cx="367920" cy="19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455068-DD53-392C-4169-B7460CFED2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34914" y="1241214"/>
                  <a:ext cx="385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A8E7EBE-8F46-2734-F63C-C29EFA82B0EF}"/>
                    </a:ext>
                  </a:extLst>
                </p14:cNvPr>
                <p14:cNvContentPartPr/>
                <p14:nvPr/>
              </p14:nvContentPartPr>
              <p14:xfrm>
                <a:off x="9423874" y="1362174"/>
                <a:ext cx="25092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A8E7EBE-8F46-2734-F63C-C29EFA82B0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15234" y="1353174"/>
                  <a:ext cx="26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E9E99CA-559A-1B01-FFBD-E709CDE59D9C}"/>
                    </a:ext>
                  </a:extLst>
                </p14:cNvPr>
                <p14:cNvContentPartPr/>
                <p14:nvPr/>
              </p14:nvContentPartPr>
              <p14:xfrm>
                <a:off x="8742394" y="1464774"/>
                <a:ext cx="338760" cy="10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E9E99CA-559A-1B01-FFBD-E709CDE59D9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33754" y="1456134"/>
                  <a:ext cx="35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BB5A01-69E3-141B-19F1-5C69C431E328}"/>
                    </a:ext>
                  </a:extLst>
                </p14:cNvPr>
                <p14:cNvContentPartPr/>
                <p14:nvPr/>
              </p14:nvContentPartPr>
              <p14:xfrm>
                <a:off x="9190234" y="1595454"/>
                <a:ext cx="34272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BB5A01-69E3-141B-19F1-5C69C431E3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81594" y="1586454"/>
                  <a:ext cx="36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416D193-B599-CCE7-558C-2B6EA3480439}"/>
                    </a:ext>
                  </a:extLst>
                </p14:cNvPr>
                <p14:cNvContentPartPr/>
                <p14:nvPr/>
              </p14:nvContentPartPr>
              <p14:xfrm>
                <a:off x="8658514" y="1632534"/>
                <a:ext cx="482040" cy="28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416D193-B599-CCE7-558C-2B6EA34804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49874" y="1623894"/>
                  <a:ext cx="499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9F818E4-0FD9-4329-C217-F1141240FDE8}"/>
                    </a:ext>
                  </a:extLst>
                </p14:cNvPr>
                <p14:cNvContentPartPr/>
                <p14:nvPr/>
              </p14:nvContentPartPr>
              <p14:xfrm>
                <a:off x="8839234" y="1884534"/>
                <a:ext cx="405720" cy="3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9F818E4-0FD9-4329-C217-F1141240FDE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30594" y="1875534"/>
                  <a:ext cx="423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CAD02E9-A39B-7CDE-490B-9D0DF38A2E14}"/>
                    </a:ext>
                  </a:extLst>
                </p14:cNvPr>
                <p14:cNvContentPartPr/>
                <p14:nvPr/>
              </p14:nvContentPartPr>
              <p14:xfrm>
                <a:off x="8518474" y="1987134"/>
                <a:ext cx="278640" cy="10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CAD02E9-A39B-7CDE-490B-9D0DF38A2E1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09834" y="1978494"/>
                  <a:ext cx="29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3177E48-8ED7-7CE9-C1B6-65ED499B64CD}"/>
                    </a:ext>
                  </a:extLst>
                </p14:cNvPr>
                <p14:cNvContentPartPr/>
                <p14:nvPr/>
              </p14:nvContentPartPr>
              <p14:xfrm>
                <a:off x="9227674" y="1902894"/>
                <a:ext cx="194400" cy="19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3177E48-8ED7-7CE9-C1B6-65ED499B64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19034" y="1894254"/>
                  <a:ext cx="212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4EFB48-8AD5-4DD7-673C-DB1800D83AEE}"/>
                    </a:ext>
                  </a:extLst>
                </p14:cNvPr>
                <p14:cNvContentPartPr/>
                <p14:nvPr/>
              </p14:nvContentPartPr>
              <p14:xfrm>
                <a:off x="9111754" y="2108454"/>
                <a:ext cx="153720" cy="2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4EFB48-8AD5-4DD7-673C-DB1800D83AE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02754" y="2099814"/>
                  <a:ext cx="171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D2FB7EF-2A13-4B15-F7CA-69D4942D45D1}"/>
                    </a:ext>
                  </a:extLst>
                </p14:cNvPr>
                <p14:cNvContentPartPr/>
                <p14:nvPr/>
              </p14:nvContentPartPr>
              <p14:xfrm>
                <a:off x="8630434" y="2173614"/>
                <a:ext cx="218880" cy="19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D2FB7EF-2A13-4B15-F7CA-69D4942D45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621794" y="2164614"/>
                  <a:ext cx="236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E08919-E9DC-BDDF-0BBC-8BEF599088CE}"/>
                    </a:ext>
                  </a:extLst>
                </p14:cNvPr>
                <p14:cNvContentPartPr/>
                <p14:nvPr/>
              </p14:nvContentPartPr>
              <p14:xfrm>
                <a:off x="8994754" y="2360094"/>
                <a:ext cx="201240" cy="19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E08919-E9DC-BDDF-0BBC-8BEF599088C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85754" y="2351094"/>
                  <a:ext cx="21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FAAC024-2885-911F-62BD-535E9342A78D}"/>
                    </a:ext>
                  </a:extLst>
                </p14:cNvPr>
                <p14:cNvContentPartPr/>
                <p14:nvPr/>
              </p14:nvContentPartPr>
              <p14:xfrm>
                <a:off x="8667514" y="586734"/>
                <a:ext cx="569880" cy="328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FAAC024-2885-911F-62BD-535E9342A78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58514" y="577734"/>
                  <a:ext cx="587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907DB58-EF91-D67E-299A-B8B2890BE39D}"/>
                    </a:ext>
                  </a:extLst>
                </p14:cNvPr>
                <p14:cNvContentPartPr/>
                <p14:nvPr/>
              </p14:nvContentPartPr>
              <p14:xfrm>
                <a:off x="9281314" y="622014"/>
                <a:ext cx="520920" cy="330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907DB58-EF91-D67E-299A-B8B2890BE3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72314" y="613014"/>
                  <a:ext cx="538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78E0E72-ED91-C236-4280-BB423F32341A}"/>
                    </a:ext>
                  </a:extLst>
                </p14:cNvPr>
                <p14:cNvContentPartPr/>
                <p14:nvPr/>
              </p14:nvContentPartPr>
              <p14:xfrm>
                <a:off x="8955874" y="83814"/>
                <a:ext cx="1094760" cy="55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78E0E72-ED91-C236-4280-BB423F32341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47234" y="75174"/>
                  <a:ext cx="11124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988A095-260B-6C03-9CCF-5F20929C7BFA}"/>
                    </a:ext>
                  </a:extLst>
                </p14:cNvPr>
                <p14:cNvContentPartPr/>
                <p14:nvPr/>
              </p14:nvContentPartPr>
              <p14:xfrm>
                <a:off x="8872714" y="970854"/>
                <a:ext cx="204480" cy="122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988A095-260B-6C03-9CCF-5F20929C7BF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63714" y="961854"/>
                  <a:ext cx="22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1C03629-A831-CDCA-BD18-ABC954C4983E}"/>
                    </a:ext>
                  </a:extLst>
                </p14:cNvPr>
                <p14:cNvContentPartPr/>
                <p14:nvPr/>
              </p14:nvContentPartPr>
              <p14:xfrm>
                <a:off x="9471394" y="1034934"/>
                <a:ext cx="120240" cy="110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1C03629-A831-CDCA-BD18-ABC954C4983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62754" y="1026294"/>
                  <a:ext cx="137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2F1EB67-7677-C025-F72F-2D482B8E2E44}"/>
                    </a:ext>
                  </a:extLst>
                </p14:cNvPr>
                <p14:cNvContentPartPr/>
                <p14:nvPr/>
              </p14:nvContentPartPr>
              <p14:xfrm>
                <a:off x="8793874" y="1163814"/>
                <a:ext cx="235440" cy="150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2F1EB67-7677-C025-F72F-2D482B8E2E4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5234" y="1154814"/>
                  <a:ext cx="25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D573D0C-2165-7A65-2BF5-C169DCA5E57A}"/>
                    </a:ext>
                  </a:extLst>
                </p14:cNvPr>
                <p14:cNvContentPartPr/>
                <p14:nvPr/>
              </p14:nvContentPartPr>
              <p14:xfrm>
                <a:off x="9389314" y="1233654"/>
                <a:ext cx="136800" cy="112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D573D0C-2165-7A65-2BF5-C169DCA5E5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80674" y="1225014"/>
                  <a:ext cx="154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1D40F8-44F8-A7D1-9499-F9C2C0562F54}"/>
                    </a:ext>
                  </a:extLst>
                </p14:cNvPr>
                <p14:cNvContentPartPr/>
                <p14:nvPr/>
              </p14:nvContentPartPr>
              <p14:xfrm>
                <a:off x="8729794" y="1435254"/>
                <a:ext cx="216000" cy="96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1D40F8-44F8-A7D1-9499-F9C2C0562F5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20794" y="1426254"/>
                  <a:ext cx="233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FAB4D90-B5B9-9090-4785-E6E7B4CF5186}"/>
                    </a:ext>
                  </a:extLst>
                </p14:cNvPr>
                <p14:cNvContentPartPr/>
                <p14:nvPr/>
              </p14:nvContentPartPr>
              <p14:xfrm>
                <a:off x="9190234" y="1546854"/>
                <a:ext cx="221400" cy="87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FAB4D90-B5B9-9090-4785-E6E7B4CF518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181594" y="1538214"/>
                  <a:ext cx="239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727CD7-920D-D3A7-AB44-B75E43AEE2CE}"/>
                    </a:ext>
                  </a:extLst>
                </p14:cNvPr>
                <p14:cNvContentPartPr/>
                <p14:nvPr/>
              </p14:nvContentPartPr>
              <p14:xfrm>
                <a:off x="8658874" y="1637574"/>
                <a:ext cx="218520" cy="152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727CD7-920D-D3A7-AB44-B75E43AEE2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49874" y="1628934"/>
                  <a:ext cx="23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4ECCE5-7FCD-C609-73A2-52C7218E4C22}"/>
                    </a:ext>
                  </a:extLst>
                </p14:cNvPr>
                <p14:cNvContentPartPr/>
                <p14:nvPr/>
              </p14:nvContentPartPr>
              <p14:xfrm>
                <a:off x="9145594" y="1690494"/>
                <a:ext cx="164520" cy="159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4ECCE5-7FCD-C609-73A2-52C7218E4C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36594" y="1681854"/>
                  <a:ext cx="182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A9E4D2-E072-D034-8D53-F4613FCA224F}"/>
                    </a:ext>
                  </a:extLst>
                </p14:cNvPr>
                <p14:cNvContentPartPr/>
                <p14:nvPr/>
              </p14:nvContentPartPr>
              <p14:xfrm>
                <a:off x="10315954" y="1810014"/>
                <a:ext cx="40680" cy="202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A9E4D2-E072-D034-8D53-F4613FCA22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07314" y="1801374"/>
                  <a:ext cx="58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D1B3AEB-DB52-51CD-2BF0-303C3E1DFC44}"/>
                    </a:ext>
                  </a:extLst>
                </p14:cNvPr>
                <p14:cNvContentPartPr/>
                <p14:nvPr/>
              </p14:nvContentPartPr>
              <p14:xfrm>
                <a:off x="10304074" y="1818294"/>
                <a:ext cx="160920" cy="181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D1B3AEB-DB52-51CD-2BF0-303C3E1DFC4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95434" y="1809294"/>
                  <a:ext cx="17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59C16AF-F01C-1101-0DCA-D9199D6F85E8}"/>
                    </a:ext>
                  </a:extLst>
                </p14:cNvPr>
                <p14:cNvContentPartPr/>
                <p14:nvPr/>
              </p14:nvContentPartPr>
              <p14:xfrm>
                <a:off x="10475794" y="2141934"/>
                <a:ext cx="12600" cy="102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59C16AF-F01C-1101-0DCA-D9199D6F85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67154" y="2132934"/>
                  <a:ext cx="30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E631703-2737-9093-87D1-C2B4D7C084B2}"/>
                    </a:ext>
                  </a:extLst>
                </p14:cNvPr>
                <p14:cNvContentPartPr/>
                <p14:nvPr/>
              </p14:nvContentPartPr>
              <p14:xfrm>
                <a:off x="10477954" y="2134374"/>
                <a:ext cx="145080" cy="135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E631703-2737-9093-87D1-C2B4D7C084B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68954" y="2125734"/>
                  <a:ext cx="162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CEE632-4D0D-5F6B-138F-D6F6AE7CA757}"/>
                    </a:ext>
                  </a:extLst>
                </p14:cNvPr>
                <p14:cNvContentPartPr/>
                <p14:nvPr/>
              </p14:nvContentPartPr>
              <p14:xfrm>
                <a:off x="10599634" y="2472414"/>
                <a:ext cx="9360" cy="9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CEE632-4D0D-5F6B-138F-D6F6AE7CA75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90634" y="2463774"/>
                  <a:ext cx="27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B41586-CD95-D9F1-2038-D7C15729BFB0}"/>
                    </a:ext>
                  </a:extLst>
                </p14:cNvPr>
                <p14:cNvContentPartPr/>
                <p14:nvPr/>
              </p14:nvContentPartPr>
              <p14:xfrm>
                <a:off x="10578394" y="2453334"/>
                <a:ext cx="150120" cy="116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B41586-CD95-D9F1-2038-D7C15729BFB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69754" y="2444334"/>
                  <a:ext cx="16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5464FCB-8EBB-B97E-9218-A5D2D2813AA7}"/>
                    </a:ext>
                  </a:extLst>
                </p14:cNvPr>
                <p14:cNvContentPartPr/>
                <p14:nvPr/>
              </p14:nvContentPartPr>
              <p14:xfrm>
                <a:off x="10608994" y="2724414"/>
                <a:ext cx="19440" cy="73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5464FCB-8EBB-B97E-9218-A5D2D2813AA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99994" y="2715414"/>
                  <a:ext cx="37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BFED79E-85AA-AF87-37EB-A1FA1C571C2D}"/>
                    </a:ext>
                  </a:extLst>
                </p14:cNvPr>
                <p14:cNvContentPartPr/>
                <p14:nvPr/>
              </p14:nvContentPartPr>
              <p14:xfrm>
                <a:off x="10655434" y="2701734"/>
                <a:ext cx="144360" cy="101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BFED79E-85AA-AF87-37EB-A1FA1C571C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46794" y="2692734"/>
                  <a:ext cx="162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322128F-19D5-7166-71B5-0F6497F6D180}"/>
                    </a:ext>
                  </a:extLst>
                </p14:cNvPr>
                <p14:cNvContentPartPr/>
                <p14:nvPr/>
              </p14:nvContentPartPr>
              <p14:xfrm>
                <a:off x="10291474" y="1978134"/>
                <a:ext cx="139680" cy="180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322128F-19D5-7166-71B5-0F6497F6D1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82834" y="1969134"/>
                  <a:ext cx="157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A99683F-DB8D-DF28-E4D6-13C21CDA4249}"/>
                    </a:ext>
                  </a:extLst>
                </p14:cNvPr>
                <p14:cNvContentPartPr/>
                <p14:nvPr/>
              </p14:nvContentPartPr>
              <p14:xfrm>
                <a:off x="10375714" y="2248494"/>
                <a:ext cx="172440" cy="199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A99683F-DB8D-DF28-E4D6-13C21CDA424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66714" y="2239854"/>
                  <a:ext cx="190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B896C7-A75D-857B-0702-46999C56142B}"/>
                    </a:ext>
                  </a:extLst>
                </p14:cNvPr>
                <p14:cNvContentPartPr/>
                <p14:nvPr/>
              </p14:nvContentPartPr>
              <p14:xfrm>
                <a:off x="10431514" y="2509494"/>
                <a:ext cx="115560" cy="176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B896C7-A75D-857B-0702-46999C56142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422874" y="2500854"/>
                  <a:ext cx="133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C7F3E64-11D7-1551-6AF1-ABB217AE7A1E}"/>
                    </a:ext>
                  </a:extLst>
                </p14:cNvPr>
                <p14:cNvContentPartPr/>
                <p14:nvPr/>
              </p14:nvContentPartPr>
              <p14:xfrm>
                <a:off x="9274114" y="2002254"/>
                <a:ext cx="844560" cy="284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C7F3E64-11D7-1551-6AF1-ABB217AE7A1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265114" y="1993254"/>
                  <a:ext cx="862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09E00E2-D9B2-0682-8CFB-BA3A79701C21}"/>
                    </a:ext>
                  </a:extLst>
                </p14:cNvPr>
                <p14:cNvContentPartPr/>
                <p14:nvPr/>
              </p14:nvContentPartPr>
              <p14:xfrm>
                <a:off x="9342514" y="1959414"/>
                <a:ext cx="118800" cy="215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09E00E2-D9B2-0682-8CFB-BA3A79701C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33514" y="1950774"/>
                  <a:ext cx="136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FC3485D-C947-405E-C735-EA979EFFF462}"/>
                    </a:ext>
                  </a:extLst>
                </p14:cNvPr>
                <p14:cNvContentPartPr/>
                <p14:nvPr/>
              </p14:nvContentPartPr>
              <p14:xfrm>
                <a:off x="8126794" y="299814"/>
                <a:ext cx="2015640" cy="1904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FC3485D-C947-405E-C735-EA979EFFF4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18154" y="290814"/>
                  <a:ext cx="2033280" cy="19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C1C8B1D-7772-F8D3-EFC9-B2A30FCE1CFA}"/>
                    </a:ext>
                  </a:extLst>
                </p14:cNvPr>
                <p14:cNvContentPartPr/>
                <p14:nvPr/>
              </p14:nvContentPartPr>
              <p14:xfrm>
                <a:off x="10385794" y="1086414"/>
                <a:ext cx="518760" cy="353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C1C8B1D-7772-F8D3-EFC9-B2A30FCE1CF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377154" y="1077414"/>
                  <a:ext cx="536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0EAAF6-0D4B-BD71-E784-DB984FF0E65A}"/>
                    </a:ext>
                  </a:extLst>
                </p14:cNvPr>
                <p14:cNvContentPartPr/>
                <p14:nvPr/>
              </p14:nvContentPartPr>
              <p14:xfrm>
                <a:off x="10859554" y="1126014"/>
                <a:ext cx="495360" cy="599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0EAAF6-0D4B-BD71-E784-DB984FF0E6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850914" y="1117374"/>
                  <a:ext cx="5130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3B28A85-489C-F872-96B8-86447BAFF738}"/>
                    </a:ext>
                  </a:extLst>
                </p14:cNvPr>
                <p14:cNvContentPartPr/>
                <p14:nvPr/>
              </p14:nvContentPartPr>
              <p14:xfrm>
                <a:off x="11425834" y="1152294"/>
                <a:ext cx="163440" cy="303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3B28A85-489C-F872-96B8-86447BAFF73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16834" y="1143654"/>
                  <a:ext cx="181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F96A0FB-3E27-9B2E-D331-F1C8A2EC7AE9}"/>
                    </a:ext>
                  </a:extLst>
                </p14:cNvPr>
                <p14:cNvContentPartPr/>
                <p14:nvPr/>
              </p14:nvContentPartPr>
              <p14:xfrm>
                <a:off x="11632834" y="1321854"/>
                <a:ext cx="115200" cy="13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F96A0FB-3E27-9B2E-D331-F1C8A2EC7AE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623834" y="1312854"/>
                  <a:ext cx="132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FB93FAE-99EF-E406-3DAF-CED02ADCB85B}"/>
                    </a:ext>
                  </a:extLst>
                </p14:cNvPr>
                <p14:cNvContentPartPr/>
                <p14:nvPr/>
              </p14:nvContentPartPr>
              <p14:xfrm>
                <a:off x="11750554" y="1297014"/>
                <a:ext cx="192960" cy="140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FB93FAE-99EF-E406-3DAF-CED02ADCB8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41914" y="1288014"/>
                  <a:ext cx="21060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470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1764" y="133136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SAP Analytics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923731"/>
            <a:ext cx="1180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SAP Analytics Cloud brings together analytics and planning in a single solution in the cloud. You can instantly move from insight to action, simulate any scenario for better business outcomes, and generate plans from predictions automatically to drive agile decisions.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www.anubhavtrainings.com</a:t>
            </a:r>
          </a:p>
        </p:txBody>
      </p:sp>
      <p:pic>
        <p:nvPicPr>
          <p:cNvPr id="1026" name="Picture 2" descr="SAP Analytics Cloud: Technical Guide | SAP Blogs">
            <a:extLst>
              <a:ext uri="{FF2B5EF4-FFF2-40B4-BE49-F238E27FC236}">
                <a16:creationId xmlns:a16="http://schemas.microsoft.com/office/drawing/2014/main" id="{F305AE79-D2E5-F207-D2F9-65F1DFB9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2204864"/>
            <a:ext cx="7293028" cy="407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054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9700591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599" dirty="0"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336" y="916310"/>
            <a:ext cx="105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lang="en-IN" sz="1200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1203" y="916310"/>
            <a:ext cx="105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6229" y="900380"/>
            <a:ext cx="0" cy="564739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336" y="1611275"/>
            <a:ext cx="4533868" cy="3259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335" y="1611275"/>
            <a:ext cx="2856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SAP BTP (PublicCloud)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437" y="2539630"/>
            <a:ext cx="3499663" cy="8218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1811" y="2772536"/>
            <a:ext cx="334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SAP Business Application Studio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37" y="2557438"/>
            <a:ext cx="188274" cy="2150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3603" y="3574435"/>
            <a:ext cx="2410061" cy="6002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Destination</a:t>
            </a:r>
            <a:endParaRPr lang="en-IN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336" y="5162676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S/4 Hana Cloud</a:t>
            </a:r>
            <a:endParaRPr lang="en-IN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000" y="5162676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Field Glass</a:t>
            </a:r>
            <a:endParaRPr lang="en-IN" sz="16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3664" y="5212523"/>
            <a:ext cx="997266" cy="97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Sales Force</a:t>
            </a:r>
            <a:endParaRPr lang="en-IN" sz="16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2786" y="3816827"/>
            <a:ext cx="988034" cy="1703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060" y="3788554"/>
            <a:ext cx="1037881" cy="1703663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8633" y="4174642"/>
            <a:ext cx="1" cy="98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1994" y="2542908"/>
            <a:ext cx="710896" cy="11977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68438" y="2932374"/>
            <a:ext cx="72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SCC</a:t>
            </a:r>
            <a:endParaRPr lang="en-IN" sz="1600" b="1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cxnSpLocks/>
          </p:cNvCxnSpPr>
          <p:nvPr/>
        </p:nvCxnSpPr>
        <p:spPr>
          <a:xfrm flipV="1">
            <a:off x="3933663" y="3180286"/>
            <a:ext cx="1384913" cy="7327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>
            <a:off x="6516307" y="3141774"/>
            <a:ext cx="1951225" cy="4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7532" y="1441794"/>
            <a:ext cx="2941847" cy="3489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SAP BW</a:t>
            </a:r>
          </a:p>
          <a:p>
            <a:pPr algn="ctr"/>
            <a:r>
              <a:rPr lang="en-US" sz="1600" b="1" dirty="0"/>
              <a:t>SAP ECC</a:t>
            </a:r>
          </a:p>
          <a:p>
            <a:pPr algn="ctr"/>
            <a:r>
              <a:rPr lang="en-US" sz="1600" b="1" dirty="0"/>
              <a:t>SAP S/4 Hana</a:t>
            </a:r>
            <a:endParaRPr lang="en-IN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6619" y="1532210"/>
            <a:ext cx="259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SAP On-premise System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2130" y="1619351"/>
            <a:ext cx="1969501" cy="616805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695" y="189485"/>
            <a:ext cx="7771848" cy="59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696" y="779780"/>
            <a:ext cx="1115873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latin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Download SAP JVM and Extract it in the C:\Program Files\Java</a:t>
            </a:r>
            <a:endParaRPr lang="en-IN" sz="1799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5019" y="6638503"/>
            <a:ext cx="2013805" cy="147420"/>
          </a:xfrm>
        </p:spPr>
        <p:txBody>
          <a:bodyPr/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9" y="1718408"/>
            <a:ext cx="5020128" cy="3721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28" y="1980512"/>
            <a:ext cx="4007539" cy="3337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899346" y="3387282"/>
            <a:ext cx="1375862" cy="524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26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6249DF"/>
      </a:accent1>
      <a:accent2>
        <a:srgbClr val="03BAC8"/>
      </a:accent2>
      <a:accent3>
        <a:srgbClr val="F9F7F3"/>
      </a:accent3>
      <a:accent4>
        <a:srgbClr val="EDDEA4"/>
      </a:accent4>
      <a:accent5>
        <a:srgbClr val="F7A072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7970</TotalTime>
  <Words>903</Words>
  <Application>Microsoft Office PowerPoint</Application>
  <PresentationFormat>Custom</PresentationFormat>
  <Paragraphs>132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Cooper Black</vt:lpstr>
      <vt:lpstr>Segoe UI</vt:lpstr>
      <vt:lpstr>Segoe UI Black</vt:lpstr>
      <vt:lpstr>Office Theme</vt:lpstr>
      <vt:lpstr>SAP S/4HANA CDS, SAC Training Day 4</vt:lpstr>
      <vt:lpstr>Agenda – Day 4</vt:lpstr>
      <vt:lpstr>PowerPoint Presentation</vt:lpstr>
      <vt:lpstr>PowerPoint Presentation</vt:lpstr>
      <vt:lpstr>PowerPoint Presentation</vt:lpstr>
      <vt:lpstr>PowerPoint Presentation</vt:lpstr>
      <vt:lpstr>SAP Analytics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OVP Applications in S/4HANA</vt:lpstr>
      <vt:lpstr>Title</vt:lpstr>
      <vt:lpstr>Title</vt:lpstr>
      <vt:lpstr>Questions?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Anubhav Oberoy</cp:lastModifiedBy>
  <cp:revision>211</cp:revision>
  <dcterms:created xsi:type="dcterms:W3CDTF">2013-09-12T13:05:01Z</dcterms:created>
  <dcterms:modified xsi:type="dcterms:W3CDTF">2023-12-05T14:48:17Z</dcterms:modified>
</cp:coreProperties>
</file>